
<file path=[Content_Types].xml><?xml version="1.0" encoding="utf-8"?>
<Types xmlns="http://schemas.openxmlformats.org/package/2006/content-types">
  <Default Extension="jpeg" ContentType="image/jpeg"/>
  <Default Extension="png" ContentType="image/png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303" r:id="rId3"/>
    <p:sldId id="258" r:id="rId5"/>
    <p:sldId id="268" r:id="rId6"/>
    <p:sldId id="271" r:id="rId7"/>
    <p:sldId id="298" r:id="rId8"/>
    <p:sldId id="260" r:id="rId9"/>
    <p:sldId id="263" r:id="rId10"/>
    <p:sldId id="348" r:id="rId11"/>
    <p:sldId id="349" r:id="rId12"/>
    <p:sldId id="350" r:id="rId13"/>
    <p:sldId id="360" r:id="rId14"/>
    <p:sldId id="361" r:id="rId15"/>
    <p:sldId id="351" r:id="rId16"/>
    <p:sldId id="352" r:id="rId17"/>
    <p:sldId id="353" r:id="rId18"/>
    <p:sldId id="354" r:id="rId19"/>
    <p:sldId id="355" r:id="rId20"/>
    <p:sldId id="356" r:id="rId21"/>
    <p:sldId id="297" r:id="rId22"/>
  </p:sldIdLst>
  <p:sldSz cx="13681075" cy="7921625"/>
  <p:notesSz cx="6858000" cy="9144000"/>
  <p:defaultTextStyle>
    <a:defPPr>
      <a:defRPr lang="zh-CN"/>
    </a:defPPr>
    <a:lvl1pPr marL="0" algn="l" defTabSz="1313180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1pPr>
    <a:lvl2pPr marL="656590" algn="l" defTabSz="1313180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2pPr>
    <a:lvl3pPr marL="1313180" algn="l" defTabSz="1313180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3pPr>
    <a:lvl4pPr marL="1969770" algn="l" defTabSz="1313180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4pPr>
    <a:lvl5pPr marL="2626360" algn="l" defTabSz="1313180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5pPr>
    <a:lvl6pPr marL="3282950" algn="l" defTabSz="1313180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6pPr>
    <a:lvl7pPr marL="3940175" algn="l" defTabSz="1313180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7pPr>
    <a:lvl8pPr marL="4596765" algn="l" defTabSz="1313180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8pPr>
    <a:lvl9pPr marL="5253355" algn="l" defTabSz="1313180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60C0C"/>
    <a:srgbClr val="CB0B0B"/>
    <a:srgbClr val="FF6600"/>
    <a:srgbClr val="66FFFF"/>
    <a:srgbClr val="E35803"/>
    <a:srgbClr val="E9344D"/>
    <a:srgbClr val="CC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584" autoAdjust="0"/>
    <p:restoredTop sz="94660"/>
  </p:normalViewPr>
  <p:slideViewPr>
    <p:cSldViewPr>
      <p:cViewPr varScale="1">
        <p:scale>
          <a:sx n="67" d="100"/>
          <a:sy n="67" d="100"/>
        </p:scale>
        <p:origin x="-480" y="-101"/>
      </p:cViewPr>
      <p:guideLst>
        <p:guide orient="horz" pos="2471"/>
        <p:guide pos="430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5" d="100"/>
        <a:sy n="2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5" Type="http://schemas.openxmlformats.org/officeDocument/2006/relationships/tableStyles" Target="tableStyles.xml"/><Relationship Id="rId24" Type="http://schemas.openxmlformats.org/officeDocument/2006/relationships/viewProps" Target="viewProps.xml"/><Relationship Id="rId23" Type="http://schemas.openxmlformats.org/officeDocument/2006/relationships/presProps" Target="presProps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1D237C-C4C5-43CF-B4D3-19F2C9B0755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68313" y="685800"/>
            <a:ext cx="592137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AFBD33-0E80-4B03-BDEC-5ABB56D8691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495935" rtl="0" eaLnBrk="1" latinLnBrk="0" hangingPunct="1">
      <a:defRPr sz="700" kern="1200">
        <a:solidFill>
          <a:schemeClr val="tx1"/>
        </a:solidFill>
        <a:latin typeface="+mn-lt"/>
        <a:ea typeface="+mn-ea"/>
        <a:cs typeface="+mn-cs"/>
      </a:defRPr>
    </a:lvl1pPr>
    <a:lvl2pPr marL="248285" algn="l" defTabSz="495935" rtl="0" eaLnBrk="1" latinLnBrk="0" hangingPunct="1">
      <a:defRPr sz="700" kern="1200">
        <a:solidFill>
          <a:schemeClr val="tx1"/>
        </a:solidFill>
        <a:latin typeface="+mn-lt"/>
        <a:ea typeface="+mn-ea"/>
        <a:cs typeface="+mn-cs"/>
      </a:defRPr>
    </a:lvl2pPr>
    <a:lvl3pPr marL="496570" algn="l" defTabSz="495935" rtl="0" eaLnBrk="1" latinLnBrk="0" hangingPunct="1">
      <a:defRPr sz="700" kern="1200">
        <a:solidFill>
          <a:schemeClr val="tx1"/>
        </a:solidFill>
        <a:latin typeface="+mn-lt"/>
        <a:ea typeface="+mn-ea"/>
        <a:cs typeface="+mn-cs"/>
      </a:defRPr>
    </a:lvl3pPr>
    <a:lvl4pPr marL="744220" algn="l" defTabSz="495935" rtl="0" eaLnBrk="1" latinLnBrk="0" hangingPunct="1">
      <a:defRPr sz="700" kern="1200">
        <a:solidFill>
          <a:schemeClr val="tx1"/>
        </a:solidFill>
        <a:latin typeface="+mn-lt"/>
        <a:ea typeface="+mn-ea"/>
        <a:cs typeface="+mn-cs"/>
      </a:defRPr>
    </a:lvl4pPr>
    <a:lvl5pPr marL="992505" algn="l" defTabSz="495935" rtl="0" eaLnBrk="1" latinLnBrk="0" hangingPunct="1">
      <a:defRPr sz="700" kern="1200">
        <a:solidFill>
          <a:schemeClr val="tx1"/>
        </a:solidFill>
        <a:latin typeface="+mn-lt"/>
        <a:ea typeface="+mn-ea"/>
        <a:cs typeface="+mn-cs"/>
      </a:defRPr>
    </a:lvl5pPr>
    <a:lvl6pPr marL="1240790" algn="l" defTabSz="495935" rtl="0" eaLnBrk="1" latinLnBrk="0" hangingPunct="1">
      <a:defRPr sz="700" kern="1200">
        <a:solidFill>
          <a:schemeClr val="tx1"/>
        </a:solidFill>
        <a:latin typeface="+mn-lt"/>
        <a:ea typeface="+mn-ea"/>
        <a:cs typeface="+mn-cs"/>
      </a:defRPr>
    </a:lvl6pPr>
    <a:lvl7pPr marL="1489075" algn="l" defTabSz="495935" rtl="0" eaLnBrk="1" latinLnBrk="0" hangingPunct="1">
      <a:defRPr sz="700" kern="1200">
        <a:solidFill>
          <a:schemeClr val="tx1"/>
        </a:solidFill>
        <a:latin typeface="+mn-lt"/>
        <a:ea typeface="+mn-ea"/>
        <a:cs typeface="+mn-cs"/>
      </a:defRPr>
    </a:lvl7pPr>
    <a:lvl8pPr marL="1737360" algn="l" defTabSz="495935" rtl="0" eaLnBrk="1" latinLnBrk="0" hangingPunct="1">
      <a:defRPr sz="700" kern="1200">
        <a:solidFill>
          <a:schemeClr val="tx1"/>
        </a:solidFill>
        <a:latin typeface="+mn-lt"/>
        <a:ea typeface="+mn-ea"/>
        <a:cs typeface="+mn-cs"/>
      </a:defRPr>
    </a:lvl8pPr>
    <a:lvl9pPr marL="1985645" algn="l" defTabSz="495935" rtl="0" eaLnBrk="1" latinLnBrk="0" hangingPunct="1">
      <a:defRPr sz="7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68313" y="685800"/>
            <a:ext cx="592137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AFBD33-0E80-4B03-BDEC-5ABB56D869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68313" y="685800"/>
            <a:ext cx="592137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AFBD33-0E80-4B03-BDEC-5ABB56D869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68313" y="685800"/>
            <a:ext cx="592137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AFBD33-0E80-4B03-BDEC-5ABB56D869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68313" y="685800"/>
            <a:ext cx="592137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AFBD33-0E80-4B03-BDEC-5ABB56D869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68313" y="685800"/>
            <a:ext cx="592137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AFBD33-0E80-4B03-BDEC-5ABB56D869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68313" y="685800"/>
            <a:ext cx="592137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AFBD33-0E80-4B03-BDEC-5ABB56D869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68313" y="685800"/>
            <a:ext cx="592137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AFBD33-0E80-4B03-BDEC-5ABB56D869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68313" y="685800"/>
            <a:ext cx="592137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AFBD33-0E80-4B03-BDEC-5ABB56D869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68313" y="685800"/>
            <a:ext cx="592137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AFBD33-0E80-4B03-BDEC-5ABB56D869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68313" y="685800"/>
            <a:ext cx="592137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AFBD33-0E80-4B03-BDEC-5ABB56D869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68313" y="685800"/>
            <a:ext cx="592137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AFBD33-0E80-4B03-BDEC-5ABB56D869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68313" y="685800"/>
            <a:ext cx="592137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AFBD33-0E80-4B03-BDEC-5ABB56D869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68313" y="685800"/>
            <a:ext cx="592137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AFBD33-0E80-4B03-BDEC-5ABB56D869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68313" y="685800"/>
            <a:ext cx="592137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AFBD33-0E80-4B03-BDEC-5ABB56D869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68313" y="685800"/>
            <a:ext cx="592137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AFBD33-0E80-4B03-BDEC-5ABB56D869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68313" y="685800"/>
            <a:ext cx="592137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AFBD33-0E80-4B03-BDEC-5ABB56D869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68313" y="685800"/>
            <a:ext cx="592137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AFBD33-0E80-4B03-BDEC-5ABB56D869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68313" y="685800"/>
            <a:ext cx="592137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AFBD33-0E80-4B03-BDEC-5ABB56D869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68313" y="685800"/>
            <a:ext cx="592137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AFBD33-0E80-4B03-BDEC-5ABB56D869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026081" y="2460840"/>
            <a:ext cx="11628914" cy="169801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2052162" y="4488922"/>
            <a:ext cx="9576753" cy="2024416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565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3131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9697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6263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2829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9401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5967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2533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692E2-2E36-4BA6-BF46-F8FA43FD31E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3B8D0-EB74-4420-911C-521F82DBBEC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692E2-2E36-4BA6-BF46-F8FA43FD31E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3B8D0-EB74-4420-911C-521F82DBBEC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918779" y="238382"/>
            <a:ext cx="3078242" cy="5068374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84054" y="238382"/>
            <a:ext cx="9006708" cy="5068374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692E2-2E36-4BA6-BF46-F8FA43FD31E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3B8D0-EB74-4420-911C-521F82DBBEC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/>
          </p:cNvSpPr>
          <p:nvPr>
            <p:ph idx="3"/>
          </p:nvPr>
        </p:nvSpPr>
        <p:spPr>
          <a:xfrm>
            <a:off x="997579" y="1026878"/>
            <a:ext cx="11685918" cy="5860535"/>
          </a:xfrm>
          <a:prstGeom prst="rect">
            <a:avLst/>
          </a:prstGeom>
        </p:spPr>
        <p:txBody>
          <a:bodyPr anchor="ctr"/>
          <a:lstStyle/>
          <a:p>
            <a:pPr lvl="0" defTabSz="492125">
              <a:defRPr sz="5600"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692E2-2E36-4BA6-BF46-F8FA43FD31E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3B8D0-EB74-4420-911C-521F82DBBEC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80711" y="5090379"/>
            <a:ext cx="11628914" cy="1573323"/>
          </a:xfrm>
        </p:spPr>
        <p:txBody>
          <a:bodyPr anchor="t"/>
          <a:lstStyle>
            <a:lvl1pPr algn="l">
              <a:defRPr sz="58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080711" y="3357523"/>
            <a:ext cx="11628914" cy="1732855"/>
          </a:xfrm>
        </p:spPr>
        <p:txBody>
          <a:bodyPr anchor="b"/>
          <a:lstStyle>
            <a:lvl1pPr marL="0" indent="0">
              <a:buNone/>
              <a:defRPr sz="2900">
                <a:solidFill>
                  <a:schemeClr val="tx1">
                    <a:tint val="75000"/>
                  </a:schemeClr>
                </a:solidFill>
              </a:defRPr>
            </a:lvl1pPr>
            <a:lvl2pPr marL="656590" indent="0">
              <a:buNone/>
              <a:defRPr sz="2600">
                <a:solidFill>
                  <a:schemeClr val="tx1">
                    <a:tint val="75000"/>
                  </a:schemeClr>
                </a:solidFill>
              </a:defRPr>
            </a:lvl2pPr>
            <a:lvl3pPr marL="1313180" indent="0">
              <a:buNone/>
              <a:defRPr sz="2300">
                <a:solidFill>
                  <a:schemeClr val="tx1">
                    <a:tint val="75000"/>
                  </a:schemeClr>
                </a:solidFill>
              </a:defRPr>
            </a:lvl3pPr>
            <a:lvl4pPr marL="196977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4pPr>
            <a:lvl5pPr marL="262636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5pPr>
            <a:lvl6pPr marL="328295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6pPr>
            <a:lvl7pPr marL="3940175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7pPr>
            <a:lvl8pPr marL="4596765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8pPr>
            <a:lvl9pPr marL="5253355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692E2-2E36-4BA6-BF46-F8FA43FD31E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3B8D0-EB74-4420-911C-521F82DBBEC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84056" y="1386287"/>
            <a:ext cx="6042475" cy="3920471"/>
          </a:xfrm>
        </p:spPr>
        <p:txBody>
          <a:bodyPr/>
          <a:lstStyle>
            <a:lvl1pPr>
              <a:defRPr sz="4000"/>
            </a:lvl1pPr>
            <a:lvl2pPr>
              <a:defRPr sz="3500"/>
            </a:lvl2pPr>
            <a:lvl3pPr>
              <a:defRPr sz="2900"/>
            </a:lvl3pPr>
            <a:lvl4pPr>
              <a:defRPr sz="2600"/>
            </a:lvl4pPr>
            <a:lvl5pPr>
              <a:defRPr sz="2600"/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954548" y="1386287"/>
            <a:ext cx="6042475" cy="3920471"/>
          </a:xfrm>
        </p:spPr>
        <p:txBody>
          <a:bodyPr/>
          <a:lstStyle>
            <a:lvl1pPr>
              <a:defRPr sz="4000"/>
            </a:lvl1pPr>
            <a:lvl2pPr>
              <a:defRPr sz="3500"/>
            </a:lvl2pPr>
            <a:lvl3pPr>
              <a:defRPr sz="2900"/>
            </a:lvl3pPr>
            <a:lvl4pPr>
              <a:defRPr sz="2600"/>
            </a:lvl4pPr>
            <a:lvl5pPr>
              <a:defRPr sz="2600"/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692E2-2E36-4BA6-BF46-F8FA43FD31E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3B8D0-EB74-4420-911C-521F82DBBEC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4054" y="317233"/>
            <a:ext cx="12312968" cy="1320271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84055" y="1773199"/>
            <a:ext cx="6044851" cy="738985"/>
          </a:xfrm>
        </p:spPr>
        <p:txBody>
          <a:bodyPr anchor="b"/>
          <a:lstStyle>
            <a:lvl1pPr marL="0" indent="0">
              <a:buNone/>
              <a:defRPr sz="3500" b="1"/>
            </a:lvl1pPr>
            <a:lvl2pPr marL="656590" indent="0">
              <a:buNone/>
              <a:defRPr sz="2900" b="1"/>
            </a:lvl2pPr>
            <a:lvl3pPr marL="1313180" indent="0">
              <a:buNone/>
              <a:defRPr sz="2600" b="1"/>
            </a:lvl3pPr>
            <a:lvl4pPr marL="1969770" indent="0">
              <a:buNone/>
              <a:defRPr sz="2300" b="1"/>
            </a:lvl4pPr>
            <a:lvl5pPr marL="2626360" indent="0">
              <a:buNone/>
              <a:defRPr sz="2300" b="1"/>
            </a:lvl5pPr>
            <a:lvl6pPr marL="3282950" indent="0">
              <a:buNone/>
              <a:defRPr sz="2300" b="1"/>
            </a:lvl6pPr>
            <a:lvl7pPr marL="3940175" indent="0">
              <a:buNone/>
              <a:defRPr sz="2300" b="1"/>
            </a:lvl7pPr>
            <a:lvl8pPr marL="4596765" indent="0">
              <a:buNone/>
              <a:defRPr sz="2300" b="1"/>
            </a:lvl8pPr>
            <a:lvl9pPr marL="5253355" indent="0">
              <a:buNone/>
              <a:defRPr sz="23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84055" y="2512182"/>
            <a:ext cx="6044851" cy="4564103"/>
          </a:xfrm>
        </p:spPr>
        <p:txBody>
          <a:bodyPr/>
          <a:lstStyle>
            <a:lvl1pPr>
              <a:defRPr sz="3500"/>
            </a:lvl1pPr>
            <a:lvl2pPr>
              <a:defRPr sz="2900"/>
            </a:lvl2pPr>
            <a:lvl3pPr>
              <a:defRPr sz="2600"/>
            </a:lvl3pPr>
            <a:lvl4pPr>
              <a:defRPr sz="2300"/>
            </a:lvl4pPr>
            <a:lvl5pPr>
              <a:defRPr sz="23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949800" y="1773199"/>
            <a:ext cx="6047225" cy="738985"/>
          </a:xfrm>
        </p:spPr>
        <p:txBody>
          <a:bodyPr anchor="b"/>
          <a:lstStyle>
            <a:lvl1pPr marL="0" indent="0">
              <a:buNone/>
              <a:defRPr sz="3500" b="1"/>
            </a:lvl1pPr>
            <a:lvl2pPr marL="656590" indent="0">
              <a:buNone/>
              <a:defRPr sz="2900" b="1"/>
            </a:lvl2pPr>
            <a:lvl3pPr marL="1313180" indent="0">
              <a:buNone/>
              <a:defRPr sz="2600" b="1"/>
            </a:lvl3pPr>
            <a:lvl4pPr marL="1969770" indent="0">
              <a:buNone/>
              <a:defRPr sz="2300" b="1"/>
            </a:lvl4pPr>
            <a:lvl5pPr marL="2626360" indent="0">
              <a:buNone/>
              <a:defRPr sz="2300" b="1"/>
            </a:lvl5pPr>
            <a:lvl6pPr marL="3282950" indent="0">
              <a:buNone/>
              <a:defRPr sz="2300" b="1"/>
            </a:lvl6pPr>
            <a:lvl7pPr marL="3940175" indent="0">
              <a:buNone/>
              <a:defRPr sz="2300" b="1"/>
            </a:lvl7pPr>
            <a:lvl8pPr marL="4596765" indent="0">
              <a:buNone/>
              <a:defRPr sz="2300" b="1"/>
            </a:lvl8pPr>
            <a:lvl9pPr marL="5253355" indent="0">
              <a:buNone/>
              <a:defRPr sz="23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949800" y="2512182"/>
            <a:ext cx="6047225" cy="4564103"/>
          </a:xfrm>
        </p:spPr>
        <p:txBody>
          <a:bodyPr/>
          <a:lstStyle>
            <a:lvl1pPr>
              <a:defRPr sz="3500"/>
            </a:lvl1pPr>
            <a:lvl2pPr>
              <a:defRPr sz="2900"/>
            </a:lvl2pPr>
            <a:lvl3pPr>
              <a:defRPr sz="2600"/>
            </a:lvl3pPr>
            <a:lvl4pPr>
              <a:defRPr sz="2300"/>
            </a:lvl4pPr>
            <a:lvl5pPr>
              <a:defRPr sz="23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692E2-2E36-4BA6-BF46-F8FA43FD31EF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3B8D0-EB74-4420-911C-521F82DBBEC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692E2-2E36-4BA6-BF46-F8FA43FD31E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3B8D0-EB74-4420-911C-521F82DBBEC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692E2-2E36-4BA6-BF46-F8FA43FD31EF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3B8D0-EB74-4420-911C-521F82DBBEC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4056" y="315398"/>
            <a:ext cx="4500980" cy="1342276"/>
          </a:xfrm>
        </p:spPr>
        <p:txBody>
          <a:bodyPr anchor="b"/>
          <a:lstStyle>
            <a:lvl1pPr algn="l">
              <a:defRPr sz="29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348922" y="315400"/>
            <a:ext cx="7648101" cy="6760888"/>
          </a:xfrm>
        </p:spPr>
        <p:txBody>
          <a:bodyPr/>
          <a:lstStyle>
            <a:lvl1pPr>
              <a:defRPr sz="4600"/>
            </a:lvl1pPr>
            <a:lvl2pPr>
              <a:defRPr sz="4000"/>
            </a:lvl2pPr>
            <a:lvl3pPr>
              <a:defRPr sz="3500"/>
            </a:lvl3pPr>
            <a:lvl4pPr>
              <a:defRPr sz="2900"/>
            </a:lvl4pPr>
            <a:lvl5pPr>
              <a:defRPr sz="2900"/>
            </a:lvl5pPr>
            <a:lvl6pPr>
              <a:defRPr sz="2900"/>
            </a:lvl6pPr>
            <a:lvl7pPr>
              <a:defRPr sz="2900"/>
            </a:lvl7pPr>
            <a:lvl8pPr>
              <a:defRPr sz="2900"/>
            </a:lvl8pPr>
            <a:lvl9pPr>
              <a:defRPr sz="2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84056" y="1657676"/>
            <a:ext cx="4500980" cy="5418612"/>
          </a:xfrm>
        </p:spPr>
        <p:txBody>
          <a:bodyPr/>
          <a:lstStyle>
            <a:lvl1pPr marL="0" indent="0">
              <a:buNone/>
              <a:defRPr sz="2000"/>
            </a:lvl1pPr>
            <a:lvl2pPr marL="656590" indent="0">
              <a:buNone/>
              <a:defRPr sz="1700"/>
            </a:lvl2pPr>
            <a:lvl3pPr marL="1313180" indent="0">
              <a:buNone/>
              <a:defRPr sz="1400"/>
            </a:lvl3pPr>
            <a:lvl4pPr marL="1969770" indent="0">
              <a:buNone/>
              <a:defRPr sz="1300"/>
            </a:lvl4pPr>
            <a:lvl5pPr marL="2626360" indent="0">
              <a:buNone/>
              <a:defRPr sz="1300"/>
            </a:lvl5pPr>
            <a:lvl6pPr marL="3282950" indent="0">
              <a:buNone/>
              <a:defRPr sz="1300"/>
            </a:lvl6pPr>
            <a:lvl7pPr marL="3940175" indent="0">
              <a:buNone/>
              <a:defRPr sz="1300"/>
            </a:lvl7pPr>
            <a:lvl8pPr marL="4596765" indent="0">
              <a:buNone/>
              <a:defRPr sz="1300"/>
            </a:lvl8pPr>
            <a:lvl9pPr marL="5253355" indent="0">
              <a:buNone/>
              <a:defRPr sz="13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692E2-2E36-4BA6-BF46-F8FA43FD31E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3B8D0-EB74-4420-911C-521F82DBBEC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681588" y="5545138"/>
            <a:ext cx="8208645" cy="654636"/>
          </a:xfrm>
        </p:spPr>
        <p:txBody>
          <a:bodyPr anchor="b"/>
          <a:lstStyle>
            <a:lvl1pPr algn="l">
              <a:defRPr sz="29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681588" y="707813"/>
            <a:ext cx="8208645" cy="4752975"/>
          </a:xfrm>
        </p:spPr>
        <p:txBody>
          <a:bodyPr/>
          <a:lstStyle>
            <a:lvl1pPr marL="0" indent="0">
              <a:buNone/>
              <a:defRPr sz="4600"/>
            </a:lvl1pPr>
            <a:lvl2pPr marL="656590" indent="0">
              <a:buNone/>
              <a:defRPr sz="4000"/>
            </a:lvl2pPr>
            <a:lvl3pPr marL="1313180" indent="0">
              <a:buNone/>
              <a:defRPr sz="3500"/>
            </a:lvl3pPr>
            <a:lvl4pPr marL="1969770" indent="0">
              <a:buNone/>
              <a:defRPr sz="2900"/>
            </a:lvl4pPr>
            <a:lvl5pPr marL="2626360" indent="0">
              <a:buNone/>
              <a:defRPr sz="2900"/>
            </a:lvl5pPr>
            <a:lvl6pPr marL="3282950" indent="0">
              <a:buNone/>
              <a:defRPr sz="2900"/>
            </a:lvl6pPr>
            <a:lvl7pPr marL="3940175" indent="0">
              <a:buNone/>
              <a:defRPr sz="2900"/>
            </a:lvl7pPr>
            <a:lvl8pPr marL="4596765" indent="0">
              <a:buNone/>
              <a:defRPr sz="2900"/>
            </a:lvl8pPr>
            <a:lvl9pPr marL="5253355" indent="0">
              <a:buNone/>
              <a:defRPr sz="29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681588" y="6199774"/>
            <a:ext cx="8208645" cy="929690"/>
          </a:xfrm>
        </p:spPr>
        <p:txBody>
          <a:bodyPr/>
          <a:lstStyle>
            <a:lvl1pPr marL="0" indent="0">
              <a:buNone/>
              <a:defRPr sz="2000"/>
            </a:lvl1pPr>
            <a:lvl2pPr marL="656590" indent="0">
              <a:buNone/>
              <a:defRPr sz="1700"/>
            </a:lvl2pPr>
            <a:lvl3pPr marL="1313180" indent="0">
              <a:buNone/>
              <a:defRPr sz="1400"/>
            </a:lvl3pPr>
            <a:lvl4pPr marL="1969770" indent="0">
              <a:buNone/>
              <a:defRPr sz="1300"/>
            </a:lvl4pPr>
            <a:lvl5pPr marL="2626360" indent="0">
              <a:buNone/>
              <a:defRPr sz="1300"/>
            </a:lvl5pPr>
            <a:lvl6pPr marL="3282950" indent="0">
              <a:buNone/>
              <a:defRPr sz="1300"/>
            </a:lvl6pPr>
            <a:lvl7pPr marL="3940175" indent="0">
              <a:buNone/>
              <a:defRPr sz="1300"/>
            </a:lvl7pPr>
            <a:lvl8pPr marL="4596765" indent="0">
              <a:buNone/>
              <a:defRPr sz="1300"/>
            </a:lvl8pPr>
            <a:lvl9pPr marL="5253355" indent="0">
              <a:buNone/>
              <a:defRPr sz="13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692E2-2E36-4BA6-BF46-F8FA43FD31E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3B8D0-EB74-4420-911C-521F82DBBEC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image" Target="../media/image1.png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84054" y="317233"/>
            <a:ext cx="12312968" cy="1320271"/>
          </a:xfrm>
          <a:prstGeom prst="rect">
            <a:avLst/>
          </a:prstGeom>
        </p:spPr>
        <p:txBody>
          <a:bodyPr vert="horz" lIns="131330" tIns="65665" rIns="131330" bIns="65665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84054" y="1848381"/>
            <a:ext cx="12312968" cy="5227905"/>
          </a:xfrm>
          <a:prstGeom prst="rect">
            <a:avLst/>
          </a:prstGeom>
        </p:spPr>
        <p:txBody>
          <a:bodyPr vert="horz" lIns="131330" tIns="65665" rIns="131330" bIns="65665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84055" y="7342173"/>
            <a:ext cx="3192251" cy="421754"/>
          </a:xfrm>
          <a:prstGeom prst="rect">
            <a:avLst/>
          </a:prstGeom>
        </p:spPr>
        <p:txBody>
          <a:bodyPr vert="horz" lIns="131330" tIns="65665" rIns="131330" bIns="65665" rtlCol="0" anchor="ctr"/>
          <a:lstStyle>
            <a:lvl1pPr algn="l">
              <a:defRPr sz="1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4692E2-2E36-4BA6-BF46-F8FA43FD31E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674368" y="7342173"/>
            <a:ext cx="4332341" cy="421754"/>
          </a:xfrm>
          <a:prstGeom prst="rect">
            <a:avLst/>
          </a:prstGeom>
        </p:spPr>
        <p:txBody>
          <a:bodyPr vert="horz" lIns="131330" tIns="65665" rIns="131330" bIns="65665" rtlCol="0" anchor="ctr"/>
          <a:lstStyle>
            <a:lvl1pPr algn="ctr">
              <a:defRPr sz="1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804773" y="7342173"/>
            <a:ext cx="3192251" cy="421754"/>
          </a:xfrm>
          <a:prstGeom prst="rect">
            <a:avLst/>
          </a:prstGeom>
        </p:spPr>
        <p:txBody>
          <a:bodyPr vert="horz" lIns="131330" tIns="65665" rIns="131330" bIns="65665" rtlCol="0" anchor="ctr"/>
          <a:lstStyle>
            <a:lvl1pPr algn="r">
              <a:defRPr sz="1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63B8D0-EB74-4420-911C-521F82DBBECC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1313180" rtl="0" eaLnBrk="1" latinLnBrk="0" hangingPunct="1">
        <a:spcBef>
          <a:spcPct val="0"/>
        </a:spcBef>
        <a:buNone/>
        <a:defRPr sz="6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92760" indent="-492760" algn="l" defTabSz="1313180" rtl="0" eaLnBrk="1" latinLnBrk="0" hangingPunct="1">
        <a:spcBef>
          <a:spcPct val="20000"/>
        </a:spcBef>
        <a:buFont typeface="Arial" panose="020B0604020202020204" pitchFamily="34" charset="0"/>
        <a:buChar char="•"/>
        <a:defRPr sz="4600" kern="1200">
          <a:solidFill>
            <a:schemeClr val="tx1"/>
          </a:solidFill>
          <a:latin typeface="+mn-lt"/>
          <a:ea typeface="+mn-ea"/>
          <a:cs typeface="+mn-cs"/>
        </a:defRPr>
      </a:lvl1pPr>
      <a:lvl2pPr marL="1066800" indent="-410210" algn="l" defTabSz="1313180" rtl="0" eaLnBrk="1" latinLnBrk="0" hangingPunct="1">
        <a:spcBef>
          <a:spcPct val="20000"/>
        </a:spcBef>
        <a:buFont typeface="Arial" panose="020B0604020202020204" pitchFamily="34" charset="0"/>
        <a:buChar char="–"/>
        <a:defRPr sz="4000" kern="1200">
          <a:solidFill>
            <a:schemeClr val="tx1"/>
          </a:solidFill>
          <a:latin typeface="+mn-lt"/>
          <a:ea typeface="+mn-ea"/>
          <a:cs typeface="+mn-cs"/>
        </a:defRPr>
      </a:lvl2pPr>
      <a:lvl3pPr marL="1641475" indent="-328295" algn="l" defTabSz="1313180" rtl="0" eaLnBrk="1" latinLnBrk="0" hangingPunct="1">
        <a:spcBef>
          <a:spcPct val="20000"/>
        </a:spcBef>
        <a:buFont typeface="Arial" panose="020B0604020202020204" pitchFamily="34" charset="0"/>
        <a:buChar char="•"/>
        <a:defRPr sz="3500" kern="1200">
          <a:solidFill>
            <a:schemeClr val="tx1"/>
          </a:solidFill>
          <a:latin typeface="+mn-lt"/>
          <a:ea typeface="+mn-ea"/>
          <a:cs typeface="+mn-cs"/>
        </a:defRPr>
      </a:lvl3pPr>
      <a:lvl4pPr marL="2298065" indent="-328295" algn="l" defTabSz="1313180" rtl="0" eaLnBrk="1" latinLnBrk="0" hangingPunct="1">
        <a:spcBef>
          <a:spcPct val="20000"/>
        </a:spcBef>
        <a:buFont typeface="Arial" panose="020B0604020202020204" pitchFamily="34" charset="0"/>
        <a:buChar char="–"/>
        <a:defRPr sz="2900" kern="1200">
          <a:solidFill>
            <a:schemeClr val="tx1"/>
          </a:solidFill>
          <a:latin typeface="+mn-lt"/>
          <a:ea typeface="+mn-ea"/>
          <a:cs typeface="+mn-cs"/>
        </a:defRPr>
      </a:lvl4pPr>
      <a:lvl5pPr marL="2954655" indent="-328295" algn="l" defTabSz="1313180" rtl="0" eaLnBrk="1" latinLnBrk="0" hangingPunct="1">
        <a:spcBef>
          <a:spcPct val="20000"/>
        </a:spcBef>
        <a:buFont typeface="Arial" panose="020B0604020202020204" pitchFamily="34" charset="0"/>
        <a:buChar char="»"/>
        <a:defRPr sz="2900" kern="1200">
          <a:solidFill>
            <a:schemeClr val="tx1"/>
          </a:solidFill>
          <a:latin typeface="+mn-lt"/>
          <a:ea typeface="+mn-ea"/>
          <a:cs typeface="+mn-cs"/>
        </a:defRPr>
      </a:lvl5pPr>
      <a:lvl6pPr marL="3611880" indent="-328295" algn="l" defTabSz="1313180" rtl="0" eaLnBrk="1" latinLnBrk="0" hangingPunct="1">
        <a:spcBef>
          <a:spcPct val="20000"/>
        </a:spcBef>
        <a:buFont typeface="Arial" panose="020B0604020202020204" pitchFamily="34" charset="0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6pPr>
      <a:lvl7pPr marL="4268470" indent="-328295" algn="l" defTabSz="1313180" rtl="0" eaLnBrk="1" latinLnBrk="0" hangingPunct="1">
        <a:spcBef>
          <a:spcPct val="20000"/>
        </a:spcBef>
        <a:buFont typeface="Arial" panose="020B0604020202020204" pitchFamily="34" charset="0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7pPr>
      <a:lvl8pPr marL="4925060" indent="-328295" algn="l" defTabSz="1313180" rtl="0" eaLnBrk="1" latinLnBrk="0" hangingPunct="1">
        <a:spcBef>
          <a:spcPct val="20000"/>
        </a:spcBef>
        <a:buFont typeface="Arial" panose="020B0604020202020204" pitchFamily="34" charset="0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8pPr>
      <a:lvl9pPr marL="5581650" indent="-328295" algn="l" defTabSz="1313180" rtl="0" eaLnBrk="1" latinLnBrk="0" hangingPunct="1">
        <a:spcBef>
          <a:spcPct val="20000"/>
        </a:spcBef>
        <a:buFont typeface="Arial" panose="020B0604020202020204" pitchFamily="34" charset="0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31318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56590" algn="l" defTabSz="131318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313180" algn="l" defTabSz="131318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3pPr>
      <a:lvl4pPr marL="1969770" algn="l" defTabSz="131318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4pPr>
      <a:lvl5pPr marL="2626360" algn="l" defTabSz="131318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5pPr>
      <a:lvl6pPr marL="3282950" algn="l" defTabSz="131318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6pPr>
      <a:lvl7pPr marL="3940175" algn="l" defTabSz="131318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7pPr>
      <a:lvl8pPr marL="4596765" algn="l" defTabSz="131318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8pPr>
      <a:lvl9pPr marL="5253355" algn="l" defTabSz="131318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3.png"/><Relationship Id="rId3" Type="http://schemas.microsoft.com/office/2007/relationships/media" Target="../media/media1.mp3"/><Relationship Id="rId2" Type="http://schemas.openxmlformats.org/officeDocument/2006/relationships/audio" Target="../media/media1.mp3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1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1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6" descr="C:\Users\Administrator\Desktop\Nipic_10274128_20150827190212131852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96" y="-427394"/>
            <a:ext cx="17866632" cy="8494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1593393" y="1631722"/>
            <a:ext cx="6835140" cy="1434465"/>
          </a:xfrm>
          <a:prstGeom prst="rect">
            <a:avLst/>
          </a:prstGeom>
          <a:noFill/>
        </p:spPr>
        <p:txBody>
          <a:bodyPr wrap="none" lIns="49634" tIns="24817" rIns="49634" bIns="24817" rtlCol="0">
            <a:spAutoFit/>
          </a:bodyPr>
          <a:lstStyle/>
          <a:p>
            <a:pPr algn="ctr"/>
            <a:r>
              <a:rPr lang="zh-CN" altLang="en-US" sz="9000" spc="-163" dirty="0">
                <a:solidFill>
                  <a:srgbClr val="D60C0C"/>
                </a:solidFill>
                <a:latin typeface="思源黑体 CN Bold" pitchFamily="34" charset="-122"/>
                <a:ea typeface="思源黑体 CN Bold" pitchFamily="34" charset="-122"/>
              </a:rPr>
              <a:t>外卖网</a:t>
            </a:r>
            <a:r>
              <a:rPr lang="zh-CN" altLang="en-US" sz="9000" spc="-163" dirty="0">
                <a:solidFill>
                  <a:srgbClr val="D60C0C"/>
                </a:solidFill>
                <a:latin typeface="思源黑体 CN Bold" pitchFamily="34" charset="-122"/>
                <a:ea typeface="思源黑体 CN Bold" pitchFamily="34" charset="-122"/>
              </a:rPr>
              <a:t>计划书</a:t>
            </a:r>
            <a:endParaRPr lang="zh-CN" altLang="en-US" sz="9000" spc="-163" dirty="0">
              <a:solidFill>
                <a:srgbClr val="D60C0C"/>
              </a:solidFill>
              <a:latin typeface="思源黑体 CN Bold" pitchFamily="34" charset="-122"/>
              <a:ea typeface="思源黑体 CN Bold" pitchFamily="34" charset="-122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757514" y="3535735"/>
            <a:ext cx="5773420" cy="849630"/>
          </a:xfrm>
          <a:prstGeom prst="rect">
            <a:avLst/>
          </a:prstGeom>
          <a:noFill/>
        </p:spPr>
        <p:txBody>
          <a:bodyPr wrap="none" lIns="49634" tIns="24817" rIns="49634" bIns="24817" rtlCol="0">
            <a:spAutoFit/>
          </a:bodyPr>
          <a:lstStyle/>
          <a:p>
            <a:pPr algn="ctr"/>
            <a:r>
              <a:rPr lang="en-US" altLang="zh-CN" sz="5200" dirty="0">
                <a:solidFill>
                  <a:schemeClr val="tx1">
                    <a:lumMod val="65000"/>
                    <a:lumOff val="35000"/>
                  </a:schemeClr>
                </a:solidFill>
                <a:latin typeface="DIN Mittelschrift Std" pitchFamily="50" charset="0"/>
              </a:rPr>
              <a:t>15</a:t>
            </a:r>
            <a:r>
              <a:rPr lang="zh-CN" altLang="en-US" sz="5200" dirty="0">
                <a:solidFill>
                  <a:schemeClr val="tx1">
                    <a:lumMod val="65000"/>
                    <a:lumOff val="35000"/>
                  </a:schemeClr>
                </a:solidFill>
                <a:latin typeface="DIN Mittelschrift Std" pitchFamily="50" charset="0"/>
              </a:rPr>
              <a:t>移动应用</a:t>
            </a:r>
            <a:r>
              <a:rPr lang="en-US" altLang="zh-CN" sz="5200" dirty="0">
                <a:solidFill>
                  <a:schemeClr val="tx1">
                    <a:lumMod val="65000"/>
                    <a:lumOff val="35000"/>
                  </a:schemeClr>
                </a:solidFill>
                <a:latin typeface="DIN Mittelschrift Std" pitchFamily="50" charset="0"/>
              </a:rPr>
              <a:t> </a:t>
            </a:r>
            <a:r>
              <a:rPr lang="zh-CN" altLang="en-US" sz="5200" dirty="0">
                <a:solidFill>
                  <a:schemeClr val="tx1">
                    <a:lumMod val="65000"/>
                    <a:lumOff val="35000"/>
                  </a:schemeClr>
                </a:solidFill>
                <a:latin typeface="DIN Mittelschrift Std" pitchFamily="50" charset="0"/>
              </a:rPr>
              <a:t>第</a:t>
            </a:r>
            <a:r>
              <a:rPr lang="en-US" altLang="zh-CN" sz="5200" dirty="0">
                <a:solidFill>
                  <a:schemeClr val="tx1">
                    <a:lumMod val="65000"/>
                    <a:lumOff val="35000"/>
                  </a:schemeClr>
                </a:solidFill>
                <a:latin typeface="DIN Mittelschrift Std" pitchFamily="50" charset="0"/>
              </a:rPr>
              <a:t>2</a:t>
            </a:r>
            <a:r>
              <a:rPr lang="zh-CN" altLang="en-US" sz="5200" dirty="0">
                <a:solidFill>
                  <a:schemeClr val="tx1">
                    <a:lumMod val="65000"/>
                    <a:lumOff val="35000"/>
                  </a:schemeClr>
                </a:solidFill>
                <a:latin typeface="DIN Mittelschrift Std" pitchFamily="50" charset="0"/>
              </a:rPr>
              <a:t>组</a:t>
            </a:r>
            <a:endParaRPr lang="zh-CN" altLang="en-US" sz="5200" dirty="0">
              <a:solidFill>
                <a:schemeClr val="tx1">
                  <a:lumMod val="65000"/>
                  <a:lumOff val="35000"/>
                </a:schemeClr>
              </a:solidFill>
              <a:latin typeface="DIN Mittelschrift Std" pitchFamily="50" charset="0"/>
            </a:endParaRPr>
          </a:p>
        </p:txBody>
      </p:sp>
      <p:pic>
        <p:nvPicPr>
          <p:cNvPr id="257" name="Destiny of the Chosen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563695" y="-709586"/>
            <a:ext cx="276395" cy="2821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750">
        <p14:honeycomb/>
      </p:transition>
    </mc:Choice>
    <mc:Fallback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1)">
                                      <p:cBhvr>
                                        <p:cTn id="6" dur="1" fill="hold"/>
                                        <p:tgtEl>
                                          <p:spTgt spid="25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 tmFilter="0,0; .5, 1; 1, 1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50"/>
                            </p:stCondLst>
                            <p:childTnLst>
                              <p:par>
                                <p:cTn id="1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19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57"/>
                </p:tgtEl>
              </p:cMediaNode>
            </p:audio>
          </p:childTnLst>
        </p:cTn>
      </p:par>
    </p:tnLst>
    <p:bldLst>
      <p:bldP spid="19" grpId="0"/>
      <p:bldP spid="2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346843" y="334599"/>
            <a:ext cx="3430341" cy="578494"/>
            <a:chOff x="-611583" y="577868"/>
            <a:chExt cx="6048672" cy="999091"/>
          </a:xfrm>
        </p:grpSpPr>
        <p:sp>
          <p:nvSpPr>
            <p:cNvPr id="11" name="对角圆角矩形 10"/>
            <p:cNvSpPr/>
            <p:nvPr/>
          </p:nvSpPr>
          <p:spPr>
            <a:xfrm>
              <a:off x="-611583" y="577868"/>
              <a:ext cx="6048672" cy="999091"/>
            </a:xfrm>
            <a:prstGeom prst="round2DiagRect">
              <a:avLst/>
            </a:prstGeom>
            <a:solidFill>
              <a:srgbClr val="CB0B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164295" y="773281"/>
              <a:ext cx="3948253" cy="7687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/>
              <a:r>
                <a:rPr lang="zh-CN" altLang="en-US" sz="2300" dirty="0">
                  <a:solidFill>
                    <a:prstClr val="white"/>
                  </a:solidFill>
                  <a:latin typeface="思源黑体 CN Medium" pitchFamily="34" charset="-122"/>
                  <a:ea typeface="思源黑体 CN Medium" pitchFamily="34" charset="-122"/>
                </a:rPr>
                <a:t>项目介绍</a:t>
              </a:r>
              <a:endParaRPr lang="zh-CN" altLang="en-US" sz="2300" dirty="0">
                <a:solidFill>
                  <a:prstClr val="white"/>
                </a:solidFill>
                <a:latin typeface="思源黑体 CN Medium" pitchFamily="34" charset="-122"/>
                <a:ea typeface="思源黑体 CN Medium" pitchFamily="34" charset="-122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6609080" y="463550"/>
            <a:ext cx="3010174" cy="697230"/>
            <a:chOff x="4081294" y="3961259"/>
            <a:chExt cx="2230265" cy="557566"/>
          </a:xfrm>
        </p:grpSpPr>
        <p:sp>
          <p:nvSpPr>
            <p:cNvPr id="20" name="Rounded Rectangle 43"/>
            <p:cNvSpPr/>
            <p:nvPr/>
          </p:nvSpPr>
          <p:spPr>
            <a:xfrm>
              <a:off x="4081294" y="3961259"/>
              <a:ext cx="2230265" cy="557566"/>
            </a:xfrm>
            <a:prstGeom prst="roundRect">
              <a:avLst>
                <a:gd name="adj" fmla="val 46832"/>
              </a:avLst>
            </a:prstGeom>
            <a:gradFill>
              <a:gsLst>
                <a:gs pos="5000">
                  <a:srgbClr val="E00E0E"/>
                </a:gs>
                <a:gs pos="100000">
                  <a:srgbClr val="B70808"/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193477" y="4055956"/>
              <a:ext cx="2005435" cy="3681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dirty="0">
                  <a:solidFill>
                    <a:schemeClr val="bg1"/>
                  </a:solidFill>
                  <a:latin typeface="思源黑体 CN Medium" pitchFamily="34" charset="-122"/>
                  <a:ea typeface="思源黑体 CN Medium" pitchFamily="34" charset="-122"/>
                </a:rPr>
                <a:t>菜单</a:t>
              </a:r>
              <a:endParaRPr lang="zh-CN" altLang="en-US" sz="2400" dirty="0">
                <a:solidFill>
                  <a:schemeClr val="bg1"/>
                </a:solidFill>
                <a:latin typeface="思源黑体 CN Medium" pitchFamily="34" charset="-122"/>
                <a:ea typeface="思源黑体 CN Medium" pitchFamily="34" charset="-122"/>
              </a:endParaRPr>
            </a:p>
          </p:txBody>
        </p:sp>
      </p:grpSp>
      <p:pic>
        <p:nvPicPr>
          <p:cNvPr id="4" name="图片 3" descr="菜单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0400" y="1160780"/>
            <a:ext cx="12414885" cy="66573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14:prism isInverted="1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346843" y="334599"/>
            <a:ext cx="3430341" cy="578494"/>
            <a:chOff x="-611583" y="577868"/>
            <a:chExt cx="6048672" cy="999091"/>
          </a:xfrm>
        </p:grpSpPr>
        <p:sp>
          <p:nvSpPr>
            <p:cNvPr id="67" name="对角圆角矩形 66"/>
            <p:cNvSpPr/>
            <p:nvPr/>
          </p:nvSpPr>
          <p:spPr>
            <a:xfrm>
              <a:off x="-611583" y="577868"/>
              <a:ext cx="6048672" cy="999091"/>
            </a:xfrm>
            <a:prstGeom prst="round2DiagRect">
              <a:avLst/>
            </a:prstGeom>
            <a:solidFill>
              <a:srgbClr val="CB0B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1164295" y="773281"/>
              <a:ext cx="3948253" cy="7687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/>
              <a:r>
                <a:rPr lang="zh-CN" altLang="en-US" sz="2300" dirty="0">
                  <a:solidFill>
                    <a:prstClr val="white"/>
                  </a:solidFill>
                  <a:latin typeface="思源黑体 CN Medium" pitchFamily="34" charset="-122"/>
                  <a:ea typeface="思源黑体 CN Medium" pitchFamily="34" charset="-122"/>
                </a:rPr>
                <a:t>项目介绍</a:t>
              </a:r>
              <a:endParaRPr lang="zh-CN" altLang="en-US" sz="2300" dirty="0">
                <a:solidFill>
                  <a:prstClr val="white"/>
                </a:solidFill>
                <a:latin typeface="思源黑体 CN Medium" pitchFamily="34" charset="-122"/>
                <a:ea typeface="思源黑体 CN Medium" pitchFamily="34" charset="-122"/>
              </a:endParaRPr>
            </a:p>
          </p:txBody>
        </p:sp>
      </p:grpSp>
      <p:pic>
        <p:nvPicPr>
          <p:cNvPr id="3" name="图片 2" descr="菜单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38415" y="2082165"/>
            <a:ext cx="8187690" cy="4390390"/>
          </a:xfrm>
          <a:prstGeom prst="rect">
            <a:avLst/>
          </a:prstGeom>
        </p:spPr>
      </p:pic>
      <p:pic>
        <p:nvPicPr>
          <p:cNvPr id="4" name="图片 3" descr="菜单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9410" y="1316990"/>
            <a:ext cx="2076450" cy="2647315"/>
          </a:xfrm>
          <a:prstGeom prst="rect">
            <a:avLst/>
          </a:prstGeom>
        </p:spPr>
      </p:pic>
      <p:pic>
        <p:nvPicPr>
          <p:cNvPr id="5" name="图片 4" descr="菜单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6220" y="2954020"/>
            <a:ext cx="1981200" cy="2647315"/>
          </a:xfrm>
          <a:prstGeom prst="rect">
            <a:avLst/>
          </a:prstGeom>
        </p:spPr>
      </p:pic>
      <p:pic>
        <p:nvPicPr>
          <p:cNvPr id="6" name="图片 5" descr="菜单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9410" y="4336415"/>
            <a:ext cx="2009775" cy="2980690"/>
          </a:xfrm>
          <a:prstGeom prst="rect">
            <a:avLst/>
          </a:prstGeom>
        </p:spPr>
      </p:pic>
      <p:pic>
        <p:nvPicPr>
          <p:cNvPr id="7" name="图片 6" descr="菜单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0225" y="2316480"/>
            <a:ext cx="2047875" cy="46856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14:prism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4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4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4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4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346843" y="334599"/>
            <a:ext cx="3430341" cy="578494"/>
            <a:chOff x="-611583" y="577868"/>
            <a:chExt cx="6048672" cy="999091"/>
          </a:xfrm>
        </p:grpSpPr>
        <p:sp>
          <p:nvSpPr>
            <p:cNvPr id="11" name="对角圆角矩形 10"/>
            <p:cNvSpPr/>
            <p:nvPr/>
          </p:nvSpPr>
          <p:spPr>
            <a:xfrm>
              <a:off x="-611583" y="577868"/>
              <a:ext cx="6048672" cy="999091"/>
            </a:xfrm>
            <a:prstGeom prst="round2DiagRect">
              <a:avLst/>
            </a:prstGeom>
            <a:solidFill>
              <a:srgbClr val="CB0B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164295" y="773281"/>
              <a:ext cx="3948253" cy="7687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/>
              <a:r>
                <a:rPr lang="zh-CN" altLang="en-US" sz="2300" dirty="0">
                  <a:solidFill>
                    <a:prstClr val="white"/>
                  </a:solidFill>
                  <a:latin typeface="思源黑体 CN Medium" pitchFamily="34" charset="-122"/>
                  <a:ea typeface="思源黑体 CN Medium" pitchFamily="34" charset="-122"/>
                </a:rPr>
                <a:t>项目介绍</a:t>
              </a:r>
              <a:endParaRPr lang="zh-CN" altLang="en-US" sz="2300" dirty="0">
                <a:solidFill>
                  <a:prstClr val="white"/>
                </a:solidFill>
                <a:latin typeface="思源黑体 CN Medium" pitchFamily="34" charset="-122"/>
                <a:ea typeface="思源黑体 CN Medium" pitchFamily="34" charset="-122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6609080" y="463550"/>
            <a:ext cx="3010174" cy="697230"/>
            <a:chOff x="4081294" y="3961259"/>
            <a:chExt cx="2230265" cy="557566"/>
          </a:xfrm>
        </p:grpSpPr>
        <p:sp>
          <p:nvSpPr>
            <p:cNvPr id="20" name="Rounded Rectangle 43"/>
            <p:cNvSpPr/>
            <p:nvPr/>
          </p:nvSpPr>
          <p:spPr>
            <a:xfrm>
              <a:off x="4081294" y="3961259"/>
              <a:ext cx="2230265" cy="557566"/>
            </a:xfrm>
            <a:prstGeom prst="roundRect">
              <a:avLst>
                <a:gd name="adj" fmla="val 46832"/>
              </a:avLst>
            </a:prstGeom>
            <a:gradFill>
              <a:gsLst>
                <a:gs pos="5000">
                  <a:srgbClr val="E00E0E"/>
                </a:gs>
                <a:gs pos="100000">
                  <a:srgbClr val="B70808"/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193477" y="4055956"/>
              <a:ext cx="2005435" cy="3681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dirty="0">
                  <a:solidFill>
                    <a:schemeClr val="bg1"/>
                  </a:solidFill>
                  <a:latin typeface="思源黑体 CN Medium" pitchFamily="34" charset="-122"/>
                  <a:ea typeface="思源黑体 CN Medium" pitchFamily="34" charset="-122"/>
                </a:rPr>
                <a:t>购物车</a:t>
              </a:r>
              <a:endParaRPr lang="zh-CN" altLang="en-US" sz="2400" dirty="0">
                <a:solidFill>
                  <a:schemeClr val="bg1"/>
                </a:solidFill>
                <a:latin typeface="思源黑体 CN Medium" pitchFamily="34" charset="-122"/>
                <a:ea typeface="思源黑体 CN Medium" pitchFamily="34" charset="-122"/>
              </a:endParaRPr>
            </a:p>
          </p:txBody>
        </p:sp>
      </p:grpSp>
      <p:pic>
        <p:nvPicPr>
          <p:cNvPr id="4" name="图片 3" descr="购物车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48675" y="1501775"/>
            <a:ext cx="3068955" cy="573659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2899410" y="2773045"/>
            <a:ext cx="2320290" cy="2374900"/>
            <a:chOff x="3680391" y="6233991"/>
            <a:chExt cx="2631634" cy="2631634"/>
          </a:xfrm>
        </p:grpSpPr>
        <p:sp>
          <p:nvSpPr>
            <p:cNvPr id="64" name="椭圆 63"/>
            <p:cNvSpPr/>
            <p:nvPr/>
          </p:nvSpPr>
          <p:spPr>
            <a:xfrm>
              <a:off x="3680391" y="6233991"/>
              <a:ext cx="2631634" cy="2631634"/>
            </a:xfrm>
            <a:prstGeom prst="ellipse">
              <a:avLst/>
            </a:prstGeom>
            <a:solidFill>
              <a:srgbClr val="D60C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3889251" y="7193059"/>
              <a:ext cx="2087158" cy="7149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zh-CN" altLang="en-US" sz="3600" dirty="0" smtClean="0">
                  <a:solidFill>
                    <a:schemeClr val="bg1"/>
                  </a:solidFill>
                  <a:latin typeface="思源黑体 CN Medium" pitchFamily="34" charset="-122"/>
                  <a:ea typeface="思源黑体 CN Medium" pitchFamily="34" charset="-122"/>
                </a:rPr>
                <a:t>购物车</a:t>
              </a:r>
              <a:endParaRPr lang="zh-CN" altLang="en-US" sz="3600" dirty="0" smtClean="0">
                <a:solidFill>
                  <a:schemeClr val="bg1"/>
                </a:solidFill>
                <a:latin typeface="思源黑体 CN Medium" pitchFamily="34" charset="-122"/>
                <a:ea typeface="思源黑体 CN Medium" pitchFamily="34" charset="-122"/>
              </a:endParaRPr>
            </a:p>
          </p:txBody>
        </p:sp>
      </p:grpSp>
      <p:sp>
        <p:nvSpPr>
          <p:cNvPr id="159" name=" 159"/>
          <p:cNvSpPr/>
          <p:nvPr/>
        </p:nvSpPr>
        <p:spPr>
          <a:xfrm>
            <a:off x="5580380" y="3638550"/>
            <a:ext cx="2520315" cy="720090"/>
          </a:xfrm>
          <a:custGeom>
            <a:avLst/>
            <a:gdLst>
              <a:gd name="connsiteX0" fmla="*/ 545178 w 812503"/>
              <a:gd name="connsiteY0" fmla="*/ 0 h 310097"/>
              <a:gd name="connsiteX1" fmla="*/ 812503 w 812503"/>
              <a:gd name="connsiteY1" fmla="*/ 155049 h 310097"/>
              <a:gd name="connsiteX2" fmla="*/ 545178 w 812503"/>
              <a:gd name="connsiteY2" fmla="*/ 310097 h 310097"/>
              <a:gd name="connsiteX3" fmla="*/ 545178 w 812503"/>
              <a:gd name="connsiteY3" fmla="*/ 212220 h 310097"/>
              <a:gd name="connsiteX4" fmla="*/ 0 w 812503"/>
              <a:gd name="connsiteY4" fmla="*/ 259590 h 310097"/>
              <a:gd name="connsiteX5" fmla="*/ 160832 w 812503"/>
              <a:gd name="connsiteY5" fmla="*/ 155049 h 310097"/>
              <a:gd name="connsiteX6" fmla="*/ 0 w 812503"/>
              <a:gd name="connsiteY6" fmla="*/ 50507 h 310097"/>
              <a:gd name="connsiteX7" fmla="*/ 545178 w 812503"/>
              <a:gd name="connsiteY7" fmla="*/ 97878 h 310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2503" h="310097">
                <a:moveTo>
                  <a:pt x="545178" y="0"/>
                </a:moveTo>
                <a:lnTo>
                  <a:pt x="812503" y="155049"/>
                </a:lnTo>
                <a:lnTo>
                  <a:pt x="545178" y="310097"/>
                </a:lnTo>
                <a:lnTo>
                  <a:pt x="545178" y="212220"/>
                </a:lnTo>
                <a:lnTo>
                  <a:pt x="0" y="259590"/>
                </a:lnTo>
                <a:lnTo>
                  <a:pt x="160832" y="155049"/>
                </a:lnTo>
                <a:lnTo>
                  <a:pt x="0" y="50507"/>
                </a:lnTo>
                <a:lnTo>
                  <a:pt x="545178" y="97878"/>
                </a:ln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346843" y="334599"/>
            <a:ext cx="3430341" cy="578494"/>
            <a:chOff x="-611583" y="577868"/>
            <a:chExt cx="6048672" cy="999091"/>
          </a:xfrm>
        </p:grpSpPr>
        <p:sp>
          <p:nvSpPr>
            <p:cNvPr id="11" name="对角圆角矩形 10"/>
            <p:cNvSpPr/>
            <p:nvPr/>
          </p:nvSpPr>
          <p:spPr>
            <a:xfrm>
              <a:off x="-611583" y="577868"/>
              <a:ext cx="6048672" cy="999091"/>
            </a:xfrm>
            <a:prstGeom prst="round2DiagRect">
              <a:avLst/>
            </a:prstGeom>
            <a:solidFill>
              <a:srgbClr val="CB0B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164295" y="773281"/>
              <a:ext cx="3948253" cy="7687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/>
              <a:r>
                <a:rPr lang="zh-CN" altLang="en-US" sz="2300" dirty="0">
                  <a:solidFill>
                    <a:prstClr val="white"/>
                  </a:solidFill>
                  <a:latin typeface="思源黑体 CN Medium" pitchFamily="34" charset="-122"/>
                  <a:ea typeface="思源黑体 CN Medium" pitchFamily="34" charset="-122"/>
                </a:rPr>
                <a:t>项目介绍</a:t>
              </a:r>
              <a:endParaRPr lang="zh-CN" altLang="en-US" sz="2300" dirty="0">
                <a:solidFill>
                  <a:prstClr val="white"/>
                </a:solidFill>
                <a:latin typeface="思源黑体 CN Medium" pitchFamily="34" charset="-122"/>
                <a:ea typeface="思源黑体 CN Medium" pitchFamily="34" charset="-122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6609080" y="463550"/>
            <a:ext cx="3010174" cy="697230"/>
            <a:chOff x="4081294" y="3961259"/>
            <a:chExt cx="2230265" cy="557566"/>
          </a:xfrm>
        </p:grpSpPr>
        <p:sp>
          <p:nvSpPr>
            <p:cNvPr id="20" name="Rounded Rectangle 43"/>
            <p:cNvSpPr/>
            <p:nvPr/>
          </p:nvSpPr>
          <p:spPr>
            <a:xfrm>
              <a:off x="4081294" y="3961259"/>
              <a:ext cx="2230265" cy="557566"/>
            </a:xfrm>
            <a:prstGeom prst="roundRect">
              <a:avLst>
                <a:gd name="adj" fmla="val 46832"/>
              </a:avLst>
            </a:prstGeom>
            <a:gradFill>
              <a:gsLst>
                <a:gs pos="5000">
                  <a:srgbClr val="E00E0E"/>
                </a:gs>
                <a:gs pos="100000">
                  <a:srgbClr val="B70808"/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193477" y="4055956"/>
              <a:ext cx="2005435" cy="3681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dirty="0">
                  <a:solidFill>
                    <a:schemeClr val="bg1"/>
                  </a:solidFill>
                  <a:latin typeface="思源黑体 CN Medium" pitchFamily="34" charset="-122"/>
                  <a:ea typeface="思源黑体 CN Medium" pitchFamily="34" charset="-122"/>
                </a:rPr>
                <a:t>提交订单</a:t>
              </a:r>
              <a:endParaRPr lang="zh-CN" altLang="en-US" sz="2400" dirty="0">
                <a:solidFill>
                  <a:schemeClr val="bg1"/>
                </a:solidFill>
                <a:latin typeface="思源黑体 CN Medium" pitchFamily="34" charset="-122"/>
                <a:ea typeface="思源黑体 CN Medium" pitchFamily="34" charset="-122"/>
              </a:endParaRPr>
            </a:p>
          </p:txBody>
        </p:sp>
      </p:grpSp>
      <p:pic>
        <p:nvPicPr>
          <p:cNvPr id="4" name="图片 3" descr="订单中心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3260" y="1160780"/>
            <a:ext cx="12314555" cy="6634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346843" y="334599"/>
            <a:ext cx="3430341" cy="578494"/>
            <a:chOff x="-611583" y="577868"/>
            <a:chExt cx="6048672" cy="999091"/>
          </a:xfrm>
        </p:grpSpPr>
        <p:sp>
          <p:nvSpPr>
            <p:cNvPr id="11" name="对角圆角矩形 10"/>
            <p:cNvSpPr/>
            <p:nvPr/>
          </p:nvSpPr>
          <p:spPr>
            <a:xfrm>
              <a:off x="-611583" y="577868"/>
              <a:ext cx="6048672" cy="999091"/>
            </a:xfrm>
            <a:prstGeom prst="round2DiagRect">
              <a:avLst/>
            </a:prstGeom>
            <a:solidFill>
              <a:srgbClr val="CB0B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164295" y="773281"/>
              <a:ext cx="3948253" cy="7687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/>
              <a:r>
                <a:rPr lang="zh-CN" altLang="en-US" sz="2300" dirty="0">
                  <a:solidFill>
                    <a:prstClr val="white"/>
                  </a:solidFill>
                  <a:latin typeface="思源黑体 CN Medium" pitchFamily="34" charset="-122"/>
                  <a:ea typeface="思源黑体 CN Medium" pitchFamily="34" charset="-122"/>
                </a:rPr>
                <a:t>项目介绍</a:t>
              </a:r>
              <a:endParaRPr lang="zh-CN" altLang="en-US" sz="2300" dirty="0">
                <a:solidFill>
                  <a:prstClr val="white"/>
                </a:solidFill>
                <a:latin typeface="思源黑体 CN Medium" pitchFamily="34" charset="-122"/>
                <a:ea typeface="思源黑体 CN Medium" pitchFamily="34" charset="-122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6609080" y="463550"/>
            <a:ext cx="3010174" cy="697230"/>
            <a:chOff x="4081294" y="3961259"/>
            <a:chExt cx="2230265" cy="557566"/>
          </a:xfrm>
        </p:grpSpPr>
        <p:sp>
          <p:nvSpPr>
            <p:cNvPr id="20" name="Rounded Rectangle 43"/>
            <p:cNvSpPr/>
            <p:nvPr/>
          </p:nvSpPr>
          <p:spPr>
            <a:xfrm>
              <a:off x="4081294" y="3961259"/>
              <a:ext cx="2230265" cy="557566"/>
            </a:xfrm>
            <a:prstGeom prst="roundRect">
              <a:avLst>
                <a:gd name="adj" fmla="val 46832"/>
              </a:avLst>
            </a:prstGeom>
            <a:gradFill>
              <a:gsLst>
                <a:gs pos="5000">
                  <a:srgbClr val="E00E0E"/>
                </a:gs>
                <a:gs pos="100000">
                  <a:srgbClr val="B70808"/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193477" y="4055956"/>
              <a:ext cx="2005435" cy="3681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dirty="0">
                  <a:solidFill>
                    <a:schemeClr val="bg1"/>
                  </a:solidFill>
                  <a:latin typeface="思源黑体 CN Medium" pitchFamily="34" charset="-122"/>
                  <a:ea typeface="思源黑体 CN Medium" pitchFamily="34" charset="-122"/>
                </a:rPr>
                <a:t>订单详情</a:t>
              </a:r>
              <a:endParaRPr lang="zh-CN" altLang="en-US" sz="2400" dirty="0">
                <a:solidFill>
                  <a:schemeClr val="bg1"/>
                </a:solidFill>
                <a:latin typeface="思源黑体 CN Medium" pitchFamily="34" charset="-122"/>
                <a:ea typeface="思源黑体 CN Medium" pitchFamily="34" charset="-122"/>
              </a:endParaRPr>
            </a:p>
          </p:txBody>
        </p:sp>
      </p:grpSp>
      <p:pic>
        <p:nvPicPr>
          <p:cNvPr id="4" name="图片 3" descr="订单详情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0400" y="1160780"/>
            <a:ext cx="12418695" cy="66592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14:prism isInverted="1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346843" y="334599"/>
            <a:ext cx="3430341" cy="578494"/>
            <a:chOff x="-611583" y="577868"/>
            <a:chExt cx="6048672" cy="999091"/>
          </a:xfrm>
        </p:grpSpPr>
        <p:sp>
          <p:nvSpPr>
            <p:cNvPr id="11" name="对角圆角矩形 10"/>
            <p:cNvSpPr/>
            <p:nvPr/>
          </p:nvSpPr>
          <p:spPr>
            <a:xfrm>
              <a:off x="-611583" y="577868"/>
              <a:ext cx="6048672" cy="999091"/>
            </a:xfrm>
            <a:prstGeom prst="round2DiagRect">
              <a:avLst/>
            </a:prstGeom>
            <a:solidFill>
              <a:srgbClr val="CB0B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164295" y="773281"/>
              <a:ext cx="3948253" cy="7687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/>
              <a:r>
                <a:rPr lang="zh-CN" altLang="en-US" sz="2300" dirty="0">
                  <a:solidFill>
                    <a:prstClr val="white"/>
                  </a:solidFill>
                  <a:latin typeface="思源黑体 CN Medium" pitchFamily="34" charset="-122"/>
                  <a:ea typeface="思源黑体 CN Medium" pitchFamily="34" charset="-122"/>
                </a:rPr>
                <a:t>项目介绍</a:t>
              </a:r>
              <a:endParaRPr lang="zh-CN" altLang="en-US" sz="2300" dirty="0">
                <a:solidFill>
                  <a:prstClr val="white"/>
                </a:solidFill>
                <a:latin typeface="思源黑体 CN Medium" pitchFamily="34" charset="-122"/>
                <a:ea typeface="思源黑体 CN Medium" pitchFamily="34" charset="-122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6609080" y="463550"/>
            <a:ext cx="3010174" cy="697230"/>
            <a:chOff x="4081294" y="3961259"/>
            <a:chExt cx="2230265" cy="557566"/>
          </a:xfrm>
        </p:grpSpPr>
        <p:sp>
          <p:nvSpPr>
            <p:cNvPr id="20" name="Rounded Rectangle 43"/>
            <p:cNvSpPr/>
            <p:nvPr/>
          </p:nvSpPr>
          <p:spPr>
            <a:xfrm>
              <a:off x="4081294" y="3961259"/>
              <a:ext cx="2230265" cy="557566"/>
            </a:xfrm>
            <a:prstGeom prst="roundRect">
              <a:avLst>
                <a:gd name="adj" fmla="val 46832"/>
              </a:avLst>
            </a:prstGeom>
            <a:gradFill>
              <a:gsLst>
                <a:gs pos="5000">
                  <a:srgbClr val="E00E0E"/>
                </a:gs>
                <a:gs pos="100000">
                  <a:srgbClr val="B70808"/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193477" y="4055956"/>
              <a:ext cx="2005435" cy="3681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dirty="0">
                  <a:solidFill>
                    <a:schemeClr val="bg1"/>
                  </a:solidFill>
                  <a:latin typeface="思源黑体 CN Medium" pitchFamily="34" charset="-122"/>
                  <a:ea typeface="思源黑体 CN Medium" pitchFamily="34" charset="-122"/>
                </a:rPr>
                <a:t>会员中心</a:t>
              </a:r>
              <a:endParaRPr lang="zh-CN" altLang="en-US" sz="2400" dirty="0">
                <a:solidFill>
                  <a:schemeClr val="bg1"/>
                </a:solidFill>
                <a:latin typeface="思源黑体 CN Medium" pitchFamily="34" charset="-122"/>
                <a:ea typeface="思源黑体 CN Medium" pitchFamily="34" charset="-122"/>
              </a:endParaRPr>
            </a:p>
          </p:txBody>
        </p:sp>
      </p:grpSp>
      <p:pic>
        <p:nvPicPr>
          <p:cNvPr id="4" name="图片 3" descr="会员中心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7400" y="1223645"/>
            <a:ext cx="12123420" cy="65163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14:prism isInverted="1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346843" y="334599"/>
            <a:ext cx="3430341" cy="578494"/>
            <a:chOff x="-611583" y="577868"/>
            <a:chExt cx="6048672" cy="999091"/>
          </a:xfrm>
        </p:grpSpPr>
        <p:sp>
          <p:nvSpPr>
            <p:cNvPr id="11" name="对角圆角矩形 10"/>
            <p:cNvSpPr/>
            <p:nvPr/>
          </p:nvSpPr>
          <p:spPr>
            <a:xfrm>
              <a:off x="-611583" y="577868"/>
              <a:ext cx="6048672" cy="999091"/>
            </a:xfrm>
            <a:prstGeom prst="round2DiagRect">
              <a:avLst/>
            </a:prstGeom>
            <a:solidFill>
              <a:srgbClr val="CB0B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164295" y="773281"/>
              <a:ext cx="3948253" cy="7687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/>
              <a:r>
                <a:rPr lang="zh-CN" altLang="en-US" sz="2300" dirty="0">
                  <a:solidFill>
                    <a:prstClr val="white"/>
                  </a:solidFill>
                  <a:latin typeface="思源黑体 CN Medium" pitchFamily="34" charset="-122"/>
                  <a:ea typeface="思源黑体 CN Medium" pitchFamily="34" charset="-122"/>
                </a:rPr>
                <a:t>项目介绍</a:t>
              </a:r>
              <a:endParaRPr lang="zh-CN" altLang="en-US" sz="2300" dirty="0">
                <a:solidFill>
                  <a:prstClr val="white"/>
                </a:solidFill>
                <a:latin typeface="思源黑体 CN Medium" pitchFamily="34" charset="-122"/>
                <a:ea typeface="思源黑体 CN Medium" pitchFamily="34" charset="-122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6609080" y="463550"/>
            <a:ext cx="3010174" cy="697230"/>
            <a:chOff x="4081294" y="3961259"/>
            <a:chExt cx="2230265" cy="557566"/>
          </a:xfrm>
        </p:grpSpPr>
        <p:sp>
          <p:nvSpPr>
            <p:cNvPr id="20" name="Rounded Rectangle 43"/>
            <p:cNvSpPr/>
            <p:nvPr/>
          </p:nvSpPr>
          <p:spPr>
            <a:xfrm>
              <a:off x="4081294" y="3961259"/>
              <a:ext cx="2230265" cy="557566"/>
            </a:xfrm>
            <a:prstGeom prst="roundRect">
              <a:avLst>
                <a:gd name="adj" fmla="val 46832"/>
              </a:avLst>
            </a:prstGeom>
            <a:gradFill>
              <a:gsLst>
                <a:gs pos="5000">
                  <a:srgbClr val="E00E0E"/>
                </a:gs>
                <a:gs pos="100000">
                  <a:srgbClr val="B70808"/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193477" y="4055956"/>
              <a:ext cx="2005435" cy="3681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dirty="0">
                  <a:solidFill>
                    <a:schemeClr val="bg1"/>
                  </a:solidFill>
                  <a:latin typeface="思源黑体 CN Medium" pitchFamily="34" charset="-122"/>
                  <a:ea typeface="思源黑体 CN Medium" pitchFamily="34" charset="-122"/>
                </a:rPr>
                <a:t>帮助中心</a:t>
              </a:r>
              <a:endParaRPr lang="zh-CN" altLang="en-US" sz="2400" dirty="0">
                <a:solidFill>
                  <a:schemeClr val="bg1"/>
                </a:solidFill>
                <a:latin typeface="思源黑体 CN Medium" pitchFamily="34" charset="-122"/>
                <a:ea typeface="思源黑体 CN Medium" pitchFamily="34" charset="-122"/>
              </a:endParaRPr>
            </a:p>
          </p:txBody>
        </p:sp>
      </p:grpSp>
      <p:pic>
        <p:nvPicPr>
          <p:cNvPr id="4" name="图片 3" descr="帮助中心-新手入门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0400" y="1160780"/>
            <a:ext cx="12150725" cy="65385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14:prism isInverted="1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346843" y="334599"/>
            <a:ext cx="3430341" cy="578494"/>
            <a:chOff x="-611583" y="577868"/>
            <a:chExt cx="6048672" cy="999091"/>
          </a:xfrm>
        </p:grpSpPr>
        <p:sp>
          <p:nvSpPr>
            <p:cNvPr id="11" name="对角圆角矩形 10"/>
            <p:cNvSpPr/>
            <p:nvPr/>
          </p:nvSpPr>
          <p:spPr>
            <a:xfrm>
              <a:off x="-611583" y="577868"/>
              <a:ext cx="6048672" cy="999091"/>
            </a:xfrm>
            <a:prstGeom prst="round2DiagRect">
              <a:avLst/>
            </a:prstGeom>
            <a:solidFill>
              <a:srgbClr val="CB0B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164295" y="773281"/>
              <a:ext cx="3948253" cy="7687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/>
              <a:r>
                <a:rPr lang="zh-CN" altLang="en-US" sz="2300" dirty="0">
                  <a:solidFill>
                    <a:prstClr val="white"/>
                  </a:solidFill>
                  <a:latin typeface="思源黑体 CN Medium" pitchFamily="34" charset="-122"/>
                  <a:ea typeface="思源黑体 CN Medium" pitchFamily="34" charset="-122"/>
                </a:rPr>
                <a:t>项目介绍</a:t>
              </a:r>
              <a:endParaRPr lang="zh-CN" altLang="en-US" sz="2300" dirty="0">
                <a:solidFill>
                  <a:prstClr val="white"/>
                </a:solidFill>
                <a:latin typeface="思源黑体 CN Medium" pitchFamily="34" charset="-122"/>
                <a:ea typeface="思源黑体 CN Medium" pitchFamily="34" charset="-122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6609080" y="463550"/>
            <a:ext cx="3010174" cy="697230"/>
            <a:chOff x="4081294" y="3961259"/>
            <a:chExt cx="2230265" cy="557566"/>
          </a:xfrm>
        </p:grpSpPr>
        <p:sp>
          <p:nvSpPr>
            <p:cNvPr id="20" name="Rounded Rectangle 43"/>
            <p:cNvSpPr/>
            <p:nvPr/>
          </p:nvSpPr>
          <p:spPr>
            <a:xfrm>
              <a:off x="4081294" y="3961259"/>
              <a:ext cx="2230265" cy="557566"/>
            </a:xfrm>
            <a:prstGeom prst="roundRect">
              <a:avLst>
                <a:gd name="adj" fmla="val 46832"/>
              </a:avLst>
            </a:prstGeom>
            <a:gradFill>
              <a:gsLst>
                <a:gs pos="5000">
                  <a:srgbClr val="E00E0E"/>
                </a:gs>
                <a:gs pos="100000">
                  <a:srgbClr val="B70808"/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193477" y="4055956"/>
              <a:ext cx="2005435" cy="3681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dirty="0">
                  <a:solidFill>
                    <a:schemeClr val="bg1"/>
                  </a:solidFill>
                  <a:latin typeface="思源黑体 CN Medium" pitchFamily="34" charset="-122"/>
                  <a:ea typeface="思源黑体 CN Medium" pitchFamily="34" charset="-122"/>
                </a:rPr>
                <a:t>帮助中心</a:t>
              </a:r>
              <a:endParaRPr lang="zh-CN" altLang="en-US" sz="2400" dirty="0">
                <a:solidFill>
                  <a:schemeClr val="bg1"/>
                </a:solidFill>
                <a:latin typeface="思源黑体 CN Medium" pitchFamily="34" charset="-122"/>
                <a:ea typeface="思源黑体 CN Medium" pitchFamily="34" charset="-122"/>
              </a:endParaRPr>
            </a:p>
          </p:txBody>
        </p:sp>
      </p:grpSp>
      <p:pic>
        <p:nvPicPr>
          <p:cNvPr id="4" name="图片 3" descr="帮助中心-常见问题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0400" y="1160780"/>
            <a:ext cx="12233910" cy="65906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14:prism isInverted="1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346843" y="334599"/>
            <a:ext cx="3430341" cy="578494"/>
            <a:chOff x="-611583" y="577868"/>
            <a:chExt cx="6048672" cy="999091"/>
          </a:xfrm>
        </p:grpSpPr>
        <p:sp>
          <p:nvSpPr>
            <p:cNvPr id="11" name="对角圆角矩形 10"/>
            <p:cNvSpPr/>
            <p:nvPr/>
          </p:nvSpPr>
          <p:spPr>
            <a:xfrm>
              <a:off x="-611583" y="577868"/>
              <a:ext cx="6048672" cy="999091"/>
            </a:xfrm>
            <a:prstGeom prst="round2DiagRect">
              <a:avLst/>
            </a:prstGeom>
            <a:solidFill>
              <a:srgbClr val="CB0B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164295" y="773281"/>
              <a:ext cx="3948253" cy="7687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/>
              <a:r>
                <a:rPr lang="zh-CN" altLang="en-US" sz="2300" dirty="0">
                  <a:solidFill>
                    <a:prstClr val="white"/>
                  </a:solidFill>
                  <a:latin typeface="思源黑体 CN Medium" pitchFamily="34" charset="-122"/>
                  <a:ea typeface="思源黑体 CN Medium" pitchFamily="34" charset="-122"/>
                </a:rPr>
                <a:t>项目介绍</a:t>
              </a:r>
              <a:endParaRPr lang="zh-CN" altLang="en-US" sz="2300" dirty="0">
                <a:solidFill>
                  <a:prstClr val="white"/>
                </a:solidFill>
                <a:latin typeface="思源黑体 CN Medium" pitchFamily="34" charset="-122"/>
                <a:ea typeface="思源黑体 CN Medium" pitchFamily="34" charset="-122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6609080" y="463550"/>
            <a:ext cx="3010174" cy="697230"/>
            <a:chOff x="4081294" y="3961259"/>
            <a:chExt cx="2230265" cy="557566"/>
          </a:xfrm>
        </p:grpSpPr>
        <p:sp>
          <p:nvSpPr>
            <p:cNvPr id="20" name="Rounded Rectangle 43"/>
            <p:cNvSpPr/>
            <p:nvPr/>
          </p:nvSpPr>
          <p:spPr>
            <a:xfrm>
              <a:off x="4081294" y="3961259"/>
              <a:ext cx="2230265" cy="557566"/>
            </a:xfrm>
            <a:prstGeom prst="roundRect">
              <a:avLst>
                <a:gd name="adj" fmla="val 46832"/>
              </a:avLst>
            </a:prstGeom>
            <a:gradFill>
              <a:gsLst>
                <a:gs pos="5000">
                  <a:srgbClr val="E00E0E"/>
                </a:gs>
                <a:gs pos="100000">
                  <a:srgbClr val="B70808"/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193477" y="4055956"/>
              <a:ext cx="2005435" cy="3681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dirty="0">
                  <a:solidFill>
                    <a:schemeClr val="bg1"/>
                  </a:solidFill>
                  <a:latin typeface="思源黑体 CN Medium" pitchFamily="34" charset="-122"/>
                  <a:ea typeface="思源黑体 CN Medium" pitchFamily="34" charset="-122"/>
                </a:rPr>
                <a:t>帮助中心</a:t>
              </a:r>
              <a:endParaRPr lang="zh-CN" altLang="en-US" sz="2400" dirty="0">
                <a:solidFill>
                  <a:schemeClr val="bg1"/>
                </a:solidFill>
                <a:latin typeface="思源黑体 CN Medium" pitchFamily="34" charset="-122"/>
                <a:ea typeface="思源黑体 CN Medium" pitchFamily="34" charset="-122"/>
              </a:endParaRPr>
            </a:p>
          </p:txBody>
        </p:sp>
      </p:grpSp>
      <p:pic>
        <p:nvPicPr>
          <p:cNvPr id="4" name="图片 3" descr="帮助中心-会员问题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0400" y="1160780"/>
            <a:ext cx="12349480" cy="66300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14:prism isInverted="1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/>
          <p:cNvSpPr/>
          <p:nvPr/>
        </p:nvSpPr>
        <p:spPr>
          <a:xfrm>
            <a:off x="-23875" y="2337384"/>
            <a:ext cx="13758856" cy="3184480"/>
          </a:xfrm>
          <a:prstGeom prst="rect">
            <a:avLst/>
          </a:prstGeom>
          <a:solidFill>
            <a:schemeClr val="bg1">
              <a:lumMod val="95000"/>
            </a:schemeClr>
          </a:solidFill>
          <a:ln w="34925">
            <a:noFill/>
          </a:ln>
          <a:effectLst>
            <a:outerShdw blurRad="330200" dist="165100" dir="9420000" sx="102000" sy="102000" algn="t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9634" tIns="24817" rIns="49634" bIns="24817" rtlCol="0" anchor="ctr"/>
          <a:lstStyle/>
          <a:p>
            <a:pPr algn="ctr"/>
            <a:endParaRPr lang="zh-CN" altLang="en-US"/>
          </a:p>
        </p:txBody>
      </p:sp>
      <p:sp>
        <p:nvSpPr>
          <p:cNvPr id="33" name="文本框 3"/>
          <p:cNvSpPr>
            <a:spLocks noChangeArrowheads="1"/>
          </p:cNvSpPr>
          <p:nvPr/>
        </p:nvSpPr>
        <p:spPr bwMode="auto">
          <a:xfrm>
            <a:off x="6247077" y="4667205"/>
            <a:ext cx="1719270" cy="357895"/>
          </a:xfrm>
          <a:prstGeom prst="rect">
            <a:avLst/>
          </a:prstGeom>
          <a:noFill/>
          <a:ln>
            <a:noFill/>
          </a:ln>
        </p:spPr>
        <p:txBody>
          <a:bodyPr wrap="none" lIns="49634" tIns="24817" rIns="49634" bIns="24817">
            <a:spAutoFit/>
          </a:bodyPr>
          <a:lstStyle>
            <a:defPPr>
              <a:defRPr lang="zh-CN"/>
            </a:defPPr>
            <a:lvl1pPr algn="ctr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kern="1200">
                <a:solidFill>
                  <a:srgbClr val="FFFFFF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kern="1200">
                <a:solidFill>
                  <a:srgbClr val="FFFFFF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kern="1200">
                <a:solidFill>
                  <a:srgbClr val="FFFFFF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kern="1200">
                <a:solidFill>
                  <a:srgbClr val="FFFFFF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kern="1200">
                <a:solidFill>
                  <a:srgbClr val="FFFFFF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defRPr>
            </a:lvl5pPr>
            <a:lvl6pPr marL="2286000" algn="l" defTabSz="914400" rtl="0" eaLnBrk="1" latinLnBrk="0" hangingPunct="1">
              <a:defRPr sz="2400" kern="1200">
                <a:solidFill>
                  <a:srgbClr val="FFFFFF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defRPr>
            </a:lvl6pPr>
            <a:lvl7pPr marL="2743200" algn="l" defTabSz="914400" rtl="0" eaLnBrk="1" latinLnBrk="0" hangingPunct="1">
              <a:defRPr sz="2400" kern="1200">
                <a:solidFill>
                  <a:srgbClr val="FFFFFF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defRPr>
            </a:lvl7pPr>
            <a:lvl8pPr marL="3200400" algn="l" defTabSz="914400" rtl="0" eaLnBrk="1" latinLnBrk="0" hangingPunct="1">
              <a:defRPr sz="2400" kern="1200">
                <a:solidFill>
                  <a:srgbClr val="FFFFFF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defRPr>
            </a:lvl8pPr>
            <a:lvl9pPr marL="3657600" algn="l" defTabSz="914400" rtl="0" eaLnBrk="1" latinLnBrk="0" hangingPunct="1">
              <a:defRPr sz="2400" kern="1200">
                <a:solidFill>
                  <a:srgbClr val="FFFFFF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defRPr>
            </a:lvl9pPr>
          </a:lstStyle>
          <a:p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谢谢您的观看</a:t>
            </a:r>
            <a:r>
              <a:rPr lang="en-US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!</a:t>
            </a:r>
            <a:endParaRPr lang="zh-CN" altLang="en-US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4" name="Text Box 3"/>
          <p:cNvSpPr>
            <a:spLocks noChangeArrowheads="1"/>
          </p:cNvSpPr>
          <p:nvPr/>
        </p:nvSpPr>
        <p:spPr bwMode="auto">
          <a:xfrm>
            <a:off x="5681486" y="2955048"/>
            <a:ext cx="3517207" cy="1310464"/>
          </a:xfrm>
          <a:prstGeom prst="rect">
            <a:avLst/>
          </a:prstGeom>
          <a:noFill/>
          <a:ln>
            <a:noFill/>
          </a:ln>
        </p:spPr>
        <p:txBody>
          <a:bodyPr lIns="49634" tIns="24817" rIns="49634" bIns="24817" anchor="ctr">
            <a:spAutoFit/>
          </a:bodyPr>
          <a:lstStyle>
            <a:defPPr>
              <a:defRPr lang="zh-CN"/>
            </a:defPPr>
            <a:lvl1pPr algn="ctr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kern="1200">
                <a:solidFill>
                  <a:srgbClr val="FFFFFF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kern="1200">
                <a:solidFill>
                  <a:srgbClr val="FFFFFF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kern="1200">
                <a:solidFill>
                  <a:srgbClr val="FFFFFF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kern="1200">
                <a:solidFill>
                  <a:srgbClr val="FFFFFF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kern="1200">
                <a:solidFill>
                  <a:srgbClr val="FFFFFF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defRPr>
            </a:lvl5pPr>
            <a:lvl6pPr marL="2286000" algn="l" defTabSz="914400" rtl="0" eaLnBrk="1" latinLnBrk="0" hangingPunct="1">
              <a:defRPr sz="2400" kern="1200">
                <a:solidFill>
                  <a:srgbClr val="FFFFFF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defRPr>
            </a:lvl6pPr>
            <a:lvl7pPr marL="2743200" algn="l" defTabSz="914400" rtl="0" eaLnBrk="1" latinLnBrk="0" hangingPunct="1">
              <a:defRPr sz="2400" kern="1200">
                <a:solidFill>
                  <a:srgbClr val="FFFFFF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defRPr>
            </a:lvl7pPr>
            <a:lvl8pPr marL="3200400" algn="l" defTabSz="914400" rtl="0" eaLnBrk="1" latinLnBrk="0" hangingPunct="1">
              <a:defRPr sz="2400" kern="1200">
                <a:solidFill>
                  <a:srgbClr val="FFFFFF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defRPr>
            </a:lvl8pPr>
            <a:lvl9pPr marL="3657600" algn="l" defTabSz="914400" rtl="0" eaLnBrk="1" latinLnBrk="0" hangingPunct="1">
              <a:defRPr sz="2400" kern="1200">
                <a:solidFill>
                  <a:srgbClr val="FFFFFF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defRPr>
            </a:lvl9pPr>
          </a:lstStyle>
          <a:p>
            <a:pPr algn="l">
              <a:lnSpc>
                <a:spcPct val="90000"/>
              </a:lnSpc>
            </a:pPr>
            <a:r>
              <a:rPr lang="en-US" sz="6200" dirty="0">
                <a:solidFill>
                  <a:srgbClr val="C00000"/>
                </a:solidFill>
                <a:latin typeface="Franklin Gothic Medium" panose="020B0603020102020204" pitchFamily="34" charset="0"/>
                <a:ea typeface="方正正中黑简体" pitchFamily="2" charset="-122"/>
                <a:sym typeface="Impact" panose="020B0806030902050204" pitchFamily="34" charset="0"/>
              </a:rPr>
              <a:t>THANKS</a:t>
            </a:r>
            <a:endParaRPr lang="en-US" altLang="zh-CN" sz="6200" dirty="0">
              <a:solidFill>
                <a:srgbClr val="C00000"/>
              </a:solidFill>
              <a:latin typeface="Franklin Gothic Medium" panose="020B0603020102020204" pitchFamily="34" charset="0"/>
              <a:ea typeface="方正正中黑简体" pitchFamily="2" charset="-122"/>
              <a:sym typeface="Impact" panose="020B0806030902050204" pitchFamily="34" charset="0"/>
            </a:endParaRPr>
          </a:p>
          <a:p>
            <a:pPr algn="l">
              <a:lnSpc>
                <a:spcPct val="90000"/>
              </a:lnSpc>
            </a:pPr>
            <a:r>
              <a:rPr lang="en-US" sz="29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Impact" panose="020B0806030902050204" pitchFamily="34" charset="0"/>
              </a:rPr>
              <a:t>FORWATCHING</a:t>
            </a:r>
            <a:endParaRPr lang="en-US" sz="29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Impact" panose="020B0806030902050204" pitchFamily="34" charset="0"/>
            </a:endParaRPr>
          </a:p>
        </p:txBody>
      </p:sp>
      <p:sp>
        <p:nvSpPr>
          <p:cNvPr id="35" name="任意多边形 34"/>
          <p:cNvSpPr>
            <a:spLocks noChangeArrowheads="1"/>
          </p:cNvSpPr>
          <p:nvPr/>
        </p:nvSpPr>
        <p:spPr bwMode="auto">
          <a:xfrm rot="2700000">
            <a:off x="4407079" y="3044667"/>
            <a:ext cx="1033284" cy="1131225"/>
          </a:xfrm>
          <a:custGeom>
            <a:avLst/>
            <a:gdLst>
              <a:gd name="T0" fmla="*/ 0 w 1363744"/>
              <a:gd name="T1" fmla="*/ 262920 h 921508"/>
              <a:gd name="T2" fmla="*/ 677394 w 1363744"/>
              <a:gd name="T3" fmla="*/ 262920 h 921508"/>
              <a:gd name="T4" fmla="*/ 373742 w 1363744"/>
              <a:gd name="T5" fmla="*/ 0 h 921508"/>
              <a:gd name="T6" fmla="*/ 703330 w 1363744"/>
              <a:gd name="T7" fmla="*/ 0 h 921508"/>
              <a:gd name="T8" fmla="*/ 1152525 w 1363744"/>
              <a:gd name="T9" fmla="*/ 388938 h 921508"/>
              <a:gd name="T10" fmla="*/ 703330 w 1363744"/>
              <a:gd name="T11" fmla="*/ 777875 h 921508"/>
              <a:gd name="T12" fmla="*/ 373742 w 1363744"/>
              <a:gd name="T13" fmla="*/ 777875 h 921508"/>
              <a:gd name="T14" fmla="*/ 677396 w 1363744"/>
              <a:gd name="T15" fmla="*/ 514955 h 921508"/>
              <a:gd name="T16" fmla="*/ 0 w 1363744"/>
              <a:gd name="T17" fmla="*/ 514955 h 921508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1363744"/>
              <a:gd name="T28" fmla="*/ 0 h 921508"/>
              <a:gd name="T29" fmla="*/ 1363744 w 1363744"/>
              <a:gd name="T30" fmla="*/ 921508 h 921508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1363744" h="921508">
                <a:moveTo>
                  <a:pt x="0" y="311467"/>
                </a:moveTo>
                <a:lnTo>
                  <a:pt x="801538" y="311467"/>
                </a:lnTo>
                <a:lnTo>
                  <a:pt x="442236" y="0"/>
                </a:lnTo>
                <a:lnTo>
                  <a:pt x="832227" y="0"/>
                </a:lnTo>
                <a:lnTo>
                  <a:pt x="1363744" y="460754"/>
                </a:lnTo>
                <a:lnTo>
                  <a:pt x="832227" y="921508"/>
                </a:lnTo>
                <a:lnTo>
                  <a:pt x="442236" y="921508"/>
                </a:lnTo>
                <a:lnTo>
                  <a:pt x="801540" y="610040"/>
                </a:lnTo>
                <a:lnTo>
                  <a:pt x="0" y="61004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txBody>
          <a:bodyPr rot="10800000" vert="eaVert" lIns="49634" tIns="24817" rIns="49634" bIns="24817" anchor="ctr"/>
          <a:lstStyle>
            <a:defPPr>
              <a:defRPr lang="zh-CN"/>
            </a:defPPr>
            <a:lvl1pPr algn="ctr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kern="1200">
                <a:solidFill>
                  <a:srgbClr val="FFFFFF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kern="1200">
                <a:solidFill>
                  <a:srgbClr val="FFFFFF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kern="1200">
                <a:solidFill>
                  <a:srgbClr val="FFFFFF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kern="1200">
                <a:solidFill>
                  <a:srgbClr val="FFFFFF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kern="1200">
                <a:solidFill>
                  <a:srgbClr val="FFFFFF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defRPr>
            </a:lvl5pPr>
            <a:lvl6pPr marL="2286000" algn="l" defTabSz="914400" rtl="0" eaLnBrk="1" latinLnBrk="0" hangingPunct="1">
              <a:defRPr sz="2400" kern="1200">
                <a:solidFill>
                  <a:srgbClr val="FFFFFF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defRPr>
            </a:lvl6pPr>
            <a:lvl7pPr marL="2743200" algn="l" defTabSz="914400" rtl="0" eaLnBrk="1" latinLnBrk="0" hangingPunct="1">
              <a:defRPr sz="2400" kern="1200">
                <a:solidFill>
                  <a:srgbClr val="FFFFFF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defRPr>
            </a:lvl7pPr>
            <a:lvl8pPr marL="3200400" algn="l" defTabSz="914400" rtl="0" eaLnBrk="1" latinLnBrk="0" hangingPunct="1">
              <a:defRPr sz="2400" kern="1200">
                <a:solidFill>
                  <a:srgbClr val="FFFFFF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defRPr>
            </a:lvl8pPr>
            <a:lvl9pPr marL="3657600" algn="l" defTabSz="914400" rtl="0" eaLnBrk="1" latinLnBrk="0" hangingPunct="1">
              <a:defRPr sz="2400" kern="1200">
                <a:solidFill>
                  <a:srgbClr val="FFFFFF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defRPr>
            </a:lvl9pPr>
          </a:lstStyle>
          <a:p>
            <a:endParaRPr lang="zh-CN" altLang="en-US" sz="1000">
              <a:solidFill>
                <a:srgbClr val="00ACA8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blinds dir="vert"/>
      </p:transition>
    </mc:Choice>
    <mc:Fallback>
      <p:transition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repeatCount="2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 tmFilter="0,0; .5, 1; 1, 1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799"/>
                            </p:stCondLst>
                            <p:childTnLst>
                              <p:par>
                                <p:cTn id="2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/>
      <p:bldP spid="34" grpId="0"/>
      <p:bldP spid="3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11"/>
          <p:cNvSpPr/>
          <p:nvPr/>
        </p:nvSpPr>
        <p:spPr bwMode="auto">
          <a:xfrm>
            <a:off x="224883" y="0"/>
            <a:ext cx="6442899" cy="7922401"/>
          </a:xfrm>
          <a:custGeom>
            <a:avLst/>
            <a:gdLst>
              <a:gd name="T0" fmla="*/ 1998 w 4661"/>
              <a:gd name="T1" fmla="*/ 0 h 5613"/>
              <a:gd name="T2" fmla="*/ 4661 w 4661"/>
              <a:gd name="T3" fmla="*/ 0 h 5613"/>
              <a:gd name="T4" fmla="*/ 2660 w 4661"/>
              <a:gd name="T5" fmla="*/ 5613 h 5613"/>
              <a:gd name="T6" fmla="*/ 0 w 4661"/>
              <a:gd name="T7" fmla="*/ 5613 h 5613"/>
              <a:gd name="T8" fmla="*/ 1998 w 4661"/>
              <a:gd name="T9" fmla="*/ 0 h 56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661" h="5613">
                <a:moveTo>
                  <a:pt x="1998" y="0"/>
                </a:moveTo>
                <a:lnTo>
                  <a:pt x="4661" y="0"/>
                </a:lnTo>
                <a:lnTo>
                  <a:pt x="2660" y="5613"/>
                </a:lnTo>
                <a:lnTo>
                  <a:pt x="0" y="5613"/>
                </a:lnTo>
                <a:lnTo>
                  <a:pt x="1998" y="0"/>
                </a:lnTo>
                <a:close/>
              </a:path>
            </a:pathLst>
          </a:custGeom>
          <a:gradFill flip="none" rotWithShape="1">
            <a:gsLst>
              <a:gs pos="100000">
                <a:srgbClr val="B70808"/>
              </a:gs>
              <a:gs pos="0">
                <a:srgbClr val="E00E0E"/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49634" tIns="24817" rIns="49634" bIns="24817" numCol="1" anchor="t" anchorCtr="0" compatLnSpc="1"/>
          <a:lstStyle/>
          <a:p>
            <a:endParaRPr lang="zh-CN" altLang="en-US"/>
          </a:p>
        </p:txBody>
      </p:sp>
      <p:sp>
        <p:nvSpPr>
          <p:cNvPr id="30" name="Freeform 11"/>
          <p:cNvSpPr/>
          <p:nvPr/>
        </p:nvSpPr>
        <p:spPr bwMode="auto">
          <a:xfrm rot="549104">
            <a:off x="4287976" y="5212217"/>
            <a:ext cx="703265" cy="1430759"/>
          </a:xfrm>
          <a:custGeom>
            <a:avLst/>
            <a:gdLst>
              <a:gd name="T0" fmla="*/ 1998 w 4661"/>
              <a:gd name="T1" fmla="*/ 0 h 5613"/>
              <a:gd name="T2" fmla="*/ 4661 w 4661"/>
              <a:gd name="T3" fmla="*/ 0 h 5613"/>
              <a:gd name="T4" fmla="*/ 2660 w 4661"/>
              <a:gd name="T5" fmla="*/ 5613 h 5613"/>
              <a:gd name="T6" fmla="*/ 0 w 4661"/>
              <a:gd name="T7" fmla="*/ 5613 h 5613"/>
              <a:gd name="T8" fmla="*/ 1998 w 4661"/>
              <a:gd name="T9" fmla="*/ 0 h 56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661" h="5613">
                <a:moveTo>
                  <a:pt x="1998" y="0"/>
                </a:moveTo>
                <a:lnTo>
                  <a:pt x="4661" y="0"/>
                </a:lnTo>
                <a:lnTo>
                  <a:pt x="2660" y="5613"/>
                </a:lnTo>
                <a:lnTo>
                  <a:pt x="0" y="5613"/>
                </a:lnTo>
                <a:lnTo>
                  <a:pt x="1998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 vert="horz" wrap="square" lIns="49634" tIns="24817" rIns="49634" bIns="24817" numCol="1" anchor="t" anchorCtr="0" compatLnSpc="1"/>
          <a:lstStyle/>
          <a:p>
            <a:endParaRPr lang="zh-CN" altLang="en-US"/>
          </a:p>
        </p:txBody>
      </p:sp>
      <p:sp>
        <p:nvSpPr>
          <p:cNvPr id="45" name="TextBox 44"/>
          <p:cNvSpPr txBox="1"/>
          <p:nvPr/>
        </p:nvSpPr>
        <p:spPr>
          <a:xfrm>
            <a:off x="2638523" y="2387815"/>
            <a:ext cx="2745728" cy="649605"/>
          </a:xfrm>
          <a:prstGeom prst="rect">
            <a:avLst/>
          </a:prstGeom>
          <a:noFill/>
        </p:spPr>
        <p:txBody>
          <a:bodyPr wrap="square" lIns="49634" tIns="24817" rIns="49634" bIns="24817" rtlCol="0">
            <a:spAutoFit/>
          </a:bodyPr>
          <a:lstStyle/>
          <a:p>
            <a:r>
              <a:rPr lang="zh-CN" altLang="en-US" sz="3900" dirty="0">
                <a:solidFill>
                  <a:schemeClr val="bg1"/>
                </a:solidFill>
                <a:latin typeface="思源黑体 CN Bold" pitchFamily="34" charset="-122"/>
                <a:ea typeface="思源黑体 CN Bold" pitchFamily="34" charset="-122"/>
              </a:rPr>
              <a:t>团队</a:t>
            </a:r>
            <a:r>
              <a:rPr lang="zh-CN" altLang="en-US" sz="3900" dirty="0">
                <a:solidFill>
                  <a:schemeClr val="bg1"/>
                </a:solidFill>
                <a:latin typeface="思源黑体 CN Bold" pitchFamily="34" charset="-122"/>
                <a:ea typeface="思源黑体 CN Bold" pitchFamily="34" charset="-122"/>
              </a:rPr>
              <a:t>介绍</a:t>
            </a:r>
            <a:endParaRPr lang="zh-CN" altLang="en-US" sz="3900" dirty="0">
              <a:solidFill>
                <a:schemeClr val="bg1"/>
              </a:solidFill>
              <a:latin typeface="思源黑体 CN Bold" pitchFamily="34" charset="-122"/>
              <a:ea typeface="思源黑体 CN Bold" pitchFamily="34" charset="-122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713503" y="1918577"/>
            <a:ext cx="2900452" cy="449580"/>
          </a:xfrm>
          <a:prstGeom prst="rect">
            <a:avLst/>
          </a:prstGeom>
          <a:noFill/>
        </p:spPr>
        <p:txBody>
          <a:bodyPr wrap="square" lIns="49634" tIns="24817" rIns="49634" bIns="24817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  <a:latin typeface="思源黑体 CN Regular" pitchFamily="34" charset="-122"/>
                <a:ea typeface="思源黑体 CN Regular" pitchFamily="34" charset="-122"/>
                <a:cs typeface="Microsoft Himalaya" panose="01010100010101010101" pitchFamily="2" charset="0"/>
              </a:rPr>
              <a:t>TEAM</a:t>
            </a:r>
            <a:endParaRPr lang="zh-CN" altLang="en-US" dirty="0">
              <a:solidFill>
                <a:schemeClr val="bg1"/>
              </a:solidFill>
              <a:latin typeface="思源黑体 CN Regular" pitchFamily="34" charset="-122"/>
              <a:ea typeface="思源黑体 CN Regular" pitchFamily="34" charset="-122"/>
              <a:cs typeface="Microsoft Himalaya" panose="01010100010101010101" pitchFamily="2" charset="0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8285537" y="4158343"/>
            <a:ext cx="3037574" cy="496236"/>
            <a:chOff x="14609773" y="7181693"/>
            <a:chExt cx="5356112" cy="857027"/>
          </a:xfrm>
        </p:grpSpPr>
        <p:sp>
          <p:nvSpPr>
            <p:cNvPr id="6" name="圆角矩形 5"/>
            <p:cNvSpPr/>
            <p:nvPr/>
          </p:nvSpPr>
          <p:spPr>
            <a:xfrm>
              <a:off x="14609773" y="7181693"/>
              <a:ext cx="5356112" cy="857027"/>
            </a:xfrm>
            <a:prstGeom prst="roundRect">
              <a:avLst/>
            </a:prstGeom>
            <a:gradFill>
              <a:gsLst>
                <a:gs pos="0">
                  <a:srgbClr val="FF0000"/>
                </a:gs>
                <a:gs pos="100000">
                  <a:srgbClr val="C00000"/>
                </a:gs>
              </a:gsLst>
              <a:lin ang="5400000" scaled="0"/>
            </a:gradFill>
            <a:ln w="60325">
              <a:solidFill>
                <a:schemeClr val="bg1"/>
              </a:solidFill>
            </a:ln>
            <a:effectLst>
              <a:outerShdw blurRad="266700" dist="114300" dir="5340000" sx="101000" sy="101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15357373" y="7212131"/>
              <a:ext cx="4265292" cy="7950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chemeClr val="bg1"/>
                  </a:solidFill>
                  <a:latin typeface="思源黑体 CN Bold" pitchFamily="34" charset="-122"/>
                  <a:ea typeface="思源黑体 CN Bold" pitchFamily="34" charset="-122"/>
                </a:rPr>
                <a:t>团队介绍</a:t>
              </a:r>
              <a:endParaRPr lang="zh-CN" altLang="en-US" sz="2400" dirty="0">
                <a:solidFill>
                  <a:schemeClr val="bg1"/>
                </a:solidFill>
                <a:latin typeface="思源黑体 CN Bold" pitchFamily="34" charset="-122"/>
                <a:ea typeface="思源黑体 CN Bold" pitchFamily="34" charset="-122"/>
              </a:endParaRPr>
            </a:p>
          </p:txBody>
        </p:sp>
      </p:grpSp>
      <p:pic>
        <p:nvPicPr>
          <p:cNvPr id="52" name="图片 5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4479" y="924804"/>
            <a:ext cx="4293541" cy="2926024"/>
          </a:xfrm>
          <a:prstGeom prst="rect">
            <a:avLst/>
          </a:prstGeom>
        </p:spPr>
      </p:pic>
      <p:sp>
        <p:nvSpPr>
          <p:cNvPr id="70" name="TextBox 69"/>
          <p:cNvSpPr txBox="1"/>
          <p:nvPr/>
        </p:nvSpPr>
        <p:spPr>
          <a:xfrm>
            <a:off x="1527213" y="3668954"/>
            <a:ext cx="2815596" cy="3497216"/>
          </a:xfrm>
          <a:prstGeom prst="rect">
            <a:avLst/>
          </a:prstGeom>
          <a:noFill/>
        </p:spPr>
        <p:txBody>
          <a:bodyPr wrap="none" lIns="49634" tIns="24817" rIns="49634" bIns="24817" rtlCol="0">
            <a:spAutoFit/>
          </a:bodyPr>
          <a:lstStyle/>
          <a:p>
            <a:r>
              <a:rPr lang="en-US" altLang="zh-CN" sz="22400" spc="-163" dirty="0">
                <a:solidFill>
                  <a:schemeClr val="bg1"/>
                </a:solidFill>
                <a:latin typeface="DIN Mittelschrift Std" pitchFamily="50" charset="0"/>
                <a:cs typeface="Raavi" panose="020B0502040204020203" pitchFamily="34" charset="0"/>
              </a:rPr>
              <a:t>01</a:t>
            </a:r>
            <a:endParaRPr lang="zh-CN" altLang="en-US" sz="22400" spc="-163" dirty="0">
              <a:solidFill>
                <a:schemeClr val="bg1"/>
              </a:solidFill>
              <a:latin typeface="DIN Mittelschrift Std" pitchFamily="50" charset="0"/>
              <a:cs typeface="Raavi" panose="020B0502040204020203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14:prism isInverted="1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30" grpId="0" animBg="1"/>
      <p:bldP spid="45" grpId="0"/>
      <p:bldP spid="46" grpId="0"/>
      <p:bldP spid="7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3498215" y="3430270"/>
            <a:ext cx="2348865" cy="853440"/>
            <a:chOff x="3477359" y="8032286"/>
            <a:chExt cx="2534423" cy="584775"/>
          </a:xfrm>
        </p:grpSpPr>
        <p:sp>
          <p:nvSpPr>
            <p:cNvPr id="62" name="流程图: 可选过程 61"/>
            <p:cNvSpPr/>
            <p:nvPr/>
          </p:nvSpPr>
          <p:spPr>
            <a:xfrm>
              <a:off x="3477359" y="8032286"/>
              <a:ext cx="2534423" cy="584775"/>
            </a:xfrm>
            <a:prstGeom prst="flowChartAlternateProcess">
              <a:avLst/>
            </a:prstGeom>
            <a:gradFill>
              <a:gsLst>
                <a:gs pos="5000">
                  <a:srgbClr val="E00E0E"/>
                </a:gs>
                <a:gs pos="100000">
                  <a:srgbClr val="B70808"/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3604298" y="8145849"/>
              <a:ext cx="2281922" cy="3576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/>
              <a:r>
                <a:rPr lang="zh-CN" altLang="en-US" sz="2400" dirty="0">
                  <a:solidFill>
                    <a:schemeClr val="bg1"/>
                  </a:solidFill>
                  <a:latin typeface="思源黑体 CN Medium" pitchFamily="34" charset="-122"/>
                  <a:ea typeface="思源黑体 CN Medium" pitchFamily="34" charset="-122"/>
                </a:rPr>
                <a:t>郑文荣</a:t>
              </a:r>
              <a:r>
                <a:rPr lang="zh-CN" altLang="en-US" sz="2800" dirty="0">
                  <a:solidFill>
                    <a:schemeClr val="bg1"/>
                  </a:solidFill>
                  <a:latin typeface="思源黑体 CN Medium" pitchFamily="34" charset="-122"/>
                  <a:ea typeface="思源黑体 CN Medium" pitchFamily="34" charset="-122"/>
                </a:rPr>
                <a:t> 组长</a:t>
              </a:r>
              <a:endParaRPr lang="zh-CN" altLang="en-US" sz="2800" dirty="0">
                <a:solidFill>
                  <a:schemeClr val="bg1"/>
                </a:solidFill>
                <a:latin typeface="思源黑体 CN Medium" pitchFamily="34" charset="-122"/>
                <a:ea typeface="思源黑体 CN Medium" pitchFamily="34" charset="-122"/>
              </a:endParaRPr>
            </a:p>
          </p:txBody>
        </p:sp>
      </p:grpSp>
      <p:sp>
        <p:nvSpPr>
          <p:cNvPr id="68" name="平行四边形 67"/>
          <p:cNvSpPr/>
          <p:nvPr/>
        </p:nvSpPr>
        <p:spPr>
          <a:xfrm>
            <a:off x="755768" y="1042225"/>
            <a:ext cx="1822355" cy="275090"/>
          </a:xfrm>
          <a:prstGeom prst="parallelogram">
            <a:avLst>
              <a:gd name="adj" fmla="val 35443"/>
            </a:avLst>
          </a:prstGeom>
          <a:solidFill>
            <a:srgbClr val="CB0B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9634" tIns="24817" rIns="49634" bIns="24817" rtlCol="0" anchor="ctr"/>
          <a:lstStyle/>
          <a:p>
            <a:pPr algn="ctr"/>
            <a:r>
              <a:rPr lang="en-US" altLang="zh-CN" sz="1700" dirty="0">
                <a:solidFill>
                  <a:schemeClr val="bg1"/>
                </a:solidFill>
                <a:latin typeface="DIN Mittelschrift Std" pitchFamily="50" charset="0"/>
                <a:cs typeface="Raavi" panose="020B0502040204020203" pitchFamily="34" charset="0"/>
              </a:rPr>
              <a:t>Team</a:t>
            </a:r>
            <a:endParaRPr lang="en-US" altLang="zh-CN" sz="1700" dirty="0">
              <a:solidFill>
                <a:schemeClr val="bg1"/>
              </a:solidFill>
              <a:latin typeface="DIN Mittelschrift Std" pitchFamily="50" charset="0"/>
              <a:cs typeface="Raavi" panose="020B0502040204020203" pitchFamily="34" charset="0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-346843" y="334599"/>
            <a:ext cx="3430341" cy="578494"/>
            <a:chOff x="-611583" y="577868"/>
            <a:chExt cx="6048672" cy="999091"/>
          </a:xfrm>
        </p:grpSpPr>
        <p:sp>
          <p:nvSpPr>
            <p:cNvPr id="69" name="对角圆角矩形 68"/>
            <p:cNvSpPr/>
            <p:nvPr/>
          </p:nvSpPr>
          <p:spPr>
            <a:xfrm>
              <a:off x="-611583" y="577868"/>
              <a:ext cx="6048672" cy="999091"/>
            </a:xfrm>
            <a:prstGeom prst="round2DiagRect">
              <a:avLst/>
            </a:prstGeom>
            <a:solidFill>
              <a:srgbClr val="CB0B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1164295" y="773281"/>
              <a:ext cx="3948253" cy="7707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/>
              <a:r>
                <a:rPr lang="zh-CN" altLang="en-US" sz="2300" dirty="0">
                  <a:solidFill>
                    <a:prstClr val="white"/>
                  </a:solidFill>
                  <a:latin typeface="思源黑体 CN Medium" pitchFamily="34" charset="-122"/>
                  <a:ea typeface="思源黑体 CN Medium" pitchFamily="34" charset="-122"/>
                </a:rPr>
                <a:t>团队介绍</a:t>
              </a:r>
              <a:endParaRPr lang="zh-CN" altLang="en-US" sz="2300" dirty="0">
                <a:solidFill>
                  <a:prstClr val="white"/>
                </a:solidFill>
                <a:latin typeface="思源黑体 CN Medium" pitchFamily="34" charset="-122"/>
                <a:ea typeface="思源黑体 CN Medium" pitchFamily="34" charset="-122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9178290" y="6518275"/>
            <a:ext cx="2348865" cy="853440"/>
            <a:chOff x="3477359" y="8032286"/>
            <a:chExt cx="2534423" cy="584775"/>
          </a:xfrm>
        </p:grpSpPr>
        <p:sp>
          <p:nvSpPr>
            <p:cNvPr id="18" name="流程图: 可选过程 17"/>
            <p:cNvSpPr/>
            <p:nvPr/>
          </p:nvSpPr>
          <p:spPr>
            <a:xfrm>
              <a:off x="3477359" y="8032286"/>
              <a:ext cx="2534423" cy="584775"/>
            </a:xfrm>
            <a:prstGeom prst="flowChartAlternateProcess">
              <a:avLst/>
            </a:prstGeom>
            <a:gradFill>
              <a:gsLst>
                <a:gs pos="5000">
                  <a:srgbClr val="E00E0E"/>
                </a:gs>
                <a:gs pos="100000">
                  <a:srgbClr val="B70808"/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9" name="TextBox 46"/>
            <p:cNvSpPr txBox="1"/>
            <p:nvPr/>
          </p:nvSpPr>
          <p:spPr>
            <a:xfrm>
              <a:off x="3604298" y="8145849"/>
              <a:ext cx="2281922" cy="3576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ctr"/>
              <a:r>
                <a:rPr lang="zh-CN" altLang="en-US" sz="2400" dirty="0">
                  <a:solidFill>
                    <a:schemeClr val="bg1"/>
                  </a:solidFill>
                  <a:latin typeface="思源黑体 CN Medium" pitchFamily="34" charset="-122"/>
                  <a:ea typeface="思源黑体 CN Medium" pitchFamily="34" charset="-122"/>
                </a:rPr>
                <a:t>李锦沛</a:t>
              </a:r>
              <a:r>
                <a:rPr lang="zh-CN" altLang="en-US" sz="2800" dirty="0">
                  <a:solidFill>
                    <a:schemeClr val="bg1"/>
                  </a:solidFill>
                  <a:latin typeface="思源黑体 CN Medium" pitchFamily="34" charset="-122"/>
                  <a:ea typeface="思源黑体 CN Medium" pitchFamily="34" charset="-122"/>
                </a:rPr>
                <a:t> 组员</a:t>
              </a:r>
              <a:endParaRPr lang="zh-CN" altLang="en-US" sz="2800" dirty="0">
                <a:solidFill>
                  <a:schemeClr val="bg1"/>
                </a:solidFill>
                <a:latin typeface="思源黑体 CN Medium" pitchFamily="34" charset="-122"/>
                <a:ea typeface="思源黑体 CN Medium" pitchFamily="34" charset="-122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9178290" y="5535930"/>
            <a:ext cx="2348865" cy="853440"/>
            <a:chOff x="3477359" y="8032286"/>
            <a:chExt cx="2534423" cy="584775"/>
          </a:xfrm>
        </p:grpSpPr>
        <p:sp>
          <p:nvSpPr>
            <p:cNvPr id="21" name="流程图: 可选过程 20"/>
            <p:cNvSpPr/>
            <p:nvPr/>
          </p:nvSpPr>
          <p:spPr>
            <a:xfrm>
              <a:off x="3477359" y="8032286"/>
              <a:ext cx="2534423" cy="584775"/>
            </a:xfrm>
            <a:prstGeom prst="flowChartAlternateProcess">
              <a:avLst/>
            </a:prstGeom>
            <a:gradFill>
              <a:gsLst>
                <a:gs pos="5000">
                  <a:srgbClr val="E00E0E"/>
                </a:gs>
                <a:gs pos="100000">
                  <a:srgbClr val="B70808"/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TextBox 46"/>
            <p:cNvSpPr txBox="1"/>
            <p:nvPr/>
          </p:nvSpPr>
          <p:spPr>
            <a:xfrm>
              <a:off x="3604298" y="8145849"/>
              <a:ext cx="2281922" cy="3576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/>
              <a:r>
                <a:rPr lang="zh-CN" altLang="en-US" sz="2400" dirty="0">
                  <a:solidFill>
                    <a:schemeClr val="bg1"/>
                  </a:solidFill>
                  <a:latin typeface="思源黑体 CN Medium" pitchFamily="34" charset="-122"/>
                  <a:ea typeface="思源黑体 CN Medium" pitchFamily="34" charset="-122"/>
                </a:rPr>
                <a:t>陈洪亮</a:t>
              </a:r>
              <a:r>
                <a:rPr lang="zh-CN" altLang="en-US" sz="2800" dirty="0">
                  <a:solidFill>
                    <a:schemeClr val="bg1"/>
                  </a:solidFill>
                  <a:latin typeface="思源黑体 CN Medium" pitchFamily="34" charset="-122"/>
                  <a:ea typeface="思源黑体 CN Medium" pitchFamily="34" charset="-122"/>
                </a:rPr>
                <a:t> 组员</a:t>
              </a:r>
              <a:endParaRPr lang="zh-CN" altLang="en-US" sz="2800" dirty="0">
                <a:solidFill>
                  <a:schemeClr val="bg1"/>
                </a:solidFill>
                <a:latin typeface="思源黑体 CN Medium" pitchFamily="34" charset="-122"/>
                <a:ea typeface="思源黑体 CN Medium" pitchFamily="34" charset="-122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9178290" y="4511675"/>
            <a:ext cx="2348865" cy="853440"/>
            <a:chOff x="3477359" y="8032286"/>
            <a:chExt cx="2534423" cy="584775"/>
          </a:xfrm>
        </p:grpSpPr>
        <p:sp>
          <p:nvSpPr>
            <p:cNvPr id="24" name="流程图: 可选过程 23"/>
            <p:cNvSpPr/>
            <p:nvPr/>
          </p:nvSpPr>
          <p:spPr>
            <a:xfrm>
              <a:off x="3477359" y="8032286"/>
              <a:ext cx="2534423" cy="584775"/>
            </a:xfrm>
            <a:prstGeom prst="flowChartAlternateProcess">
              <a:avLst/>
            </a:prstGeom>
            <a:gradFill>
              <a:gsLst>
                <a:gs pos="5000">
                  <a:srgbClr val="E00E0E"/>
                </a:gs>
                <a:gs pos="100000">
                  <a:srgbClr val="B70808"/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TextBox 46"/>
            <p:cNvSpPr txBox="1"/>
            <p:nvPr/>
          </p:nvSpPr>
          <p:spPr>
            <a:xfrm>
              <a:off x="3604298" y="8145849"/>
              <a:ext cx="2281922" cy="3576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/>
              <a:r>
                <a:rPr lang="zh-CN" altLang="en-US" sz="2400" dirty="0">
                  <a:solidFill>
                    <a:schemeClr val="bg1"/>
                  </a:solidFill>
                  <a:latin typeface="思源黑体 CN Medium" pitchFamily="34" charset="-122"/>
                  <a:ea typeface="思源黑体 CN Medium" pitchFamily="34" charset="-122"/>
                </a:rPr>
                <a:t>黄耀荣</a:t>
              </a:r>
              <a:r>
                <a:rPr lang="zh-CN" altLang="en-US" sz="2800" dirty="0">
                  <a:solidFill>
                    <a:schemeClr val="bg1"/>
                  </a:solidFill>
                  <a:latin typeface="思源黑体 CN Medium" pitchFamily="34" charset="-122"/>
                  <a:ea typeface="思源黑体 CN Medium" pitchFamily="34" charset="-122"/>
                </a:rPr>
                <a:t> 组员</a:t>
              </a:r>
              <a:endParaRPr lang="zh-CN" altLang="en-US" sz="2800" dirty="0">
                <a:solidFill>
                  <a:schemeClr val="bg1"/>
                </a:solidFill>
                <a:latin typeface="思源黑体 CN Medium" pitchFamily="34" charset="-122"/>
                <a:ea typeface="思源黑体 CN Medium" pitchFamily="34" charset="-122"/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9178290" y="3430270"/>
            <a:ext cx="2348865" cy="853440"/>
            <a:chOff x="3477359" y="8005745"/>
            <a:chExt cx="2534423" cy="584775"/>
          </a:xfrm>
        </p:grpSpPr>
        <p:sp>
          <p:nvSpPr>
            <p:cNvPr id="27" name="流程图: 可选过程 26"/>
            <p:cNvSpPr/>
            <p:nvPr/>
          </p:nvSpPr>
          <p:spPr>
            <a:xfrm>
              <a:off x="3477359" y="8005745"/>
              <a:ext cx="2534423" cy="584775"/>
            </a:xfrm>
            <a:prstGeom prst="flowChartAlternateProcess">
              <a:avLst/>
            </a:prstGeom>
            <a:gradFill>
              <a:gsLst>
                <a:gs pos="5000">
                  <a:srgbClr val="E00E0E"/>
                </a:gs>
                <a:gs pos="100000">
                  <a:srgbClr val="B70808"/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TextBox 46"/>
            <p:cNvSpPr txBox="1"/>
            <p:nvPr/>
          </p:nvSpPr>
          <p:spPr>
            <a:xfrm>
              <a:off x="3604298" y="8145849"/>
              <a:ext cx="2281922" cy="3576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/>
              <a:r>
                <a:rPr lang="zh-CN" altLang="en-US" sz="2400" dirty="0">
                  <a:solidFill>
                    <a:schemeClr val="bg1"/>
                  </a:solidFill>
                  <a:latin typeface="思源黑体 CN Medium" pitchFamily="34" charset="-122"/>
                  <a:ea typeface="思源黑体 CN Medium" pitchFamily="34" charset="-122"/>
                </a:rPr>
                <a:t>曾大维</a:t>
              </a:r>
              <a:r>
                <a:rPr lang="zh-CN" altLang="en-US" sz="2800" dirty="0">
                  <a:solidFill>
                    <a:schemeClr val="bg1"/>
                  </a:solidFill>
                  <a:latin typeface="思源黑体 CN Medium" pitchFamily="34" charset="-122"/>
                  <a:ea typeface="思源黑体 CN Medium" pitchFamily="34" charset="-122"/>
                </a:rPr>
                <a:t> 组员</a:t>
              </a:r>
              <a:endParaRPr lang="zh-CN" altLang="en-US" sz="2800" dirty="0">
                <a:solidFill>
                  <a:schemeClr val="bg1"/>
                </a:solidFill>
                <a:latin typeface="思源黑体 CN Medium" pitchFamily="34" charset="-122"/>
                <a:ea typeface="思源黑体 CN Medium" pitchFamily="34" charset="-122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9178290" y="2435860"/>
            <a:ext cx="2348865" cy="853440"/>
            <a:chOff x="3477359" y="8032286"/>
            <a:chExt cx="2534423" cy="584775"/>
          </a:xfrm>
        </p:grpSpPr>
        <p:sp>
          <p:nvSpPr>
            <p:cNvPr id="30" name="流程图: 可选过程 29"/>
            <p:cNvSpPr/>
            <p:nvPr/>
          </p:nvSpPr>
          <p:spPr>
            <a:xfrm>
              <a:off x="3477359" y="8032286"/>
              <a:ext cx="2534423" cy="584775"/>
            </a:xfrm>
            <a:prstGeom prst="flowChartAlternateProcess">
              <a:avLst/>
            </a:prstGeom>
            <a:gradFill>
              <a:gsLst>
                <a:gs pos="5000">
                  <a:srgbClr val="E00E0E"/>
                </a:gs>
                <a:gs pos="100000">
                  <a:srgbClr val="B70808"/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TextBox 46"/>
            <p:cNvSpPr txBox="1"/>
            <p:nvPr/>
          </p:nvSpPr>
          <p:spPr>
            <a:xfrm>
              <a:off x="3604298" y="8145849"/>
              <a:ext cx="2281922" cy="3576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/>
              <a:r>
                <a:rPr lang="zh-CN" altLang="en-US" sz="2400" dirty="0">
                  <a:solidFill>
                    <a:schemeClr val="bg1"/>
                  </a:solidFill>
                  <a:latin typeface="思源黑体 CN Medium" pitchFamily="34" charset="-122"/>
                  <a:ea typeface="思源黑体 CN Medium" pitchFamily="34" charset="-122"/>
                </a:rPr>
                <a:t>叶志安</a:t>
              </a:r>
              <a:r>
                <a:rPr lang="zh-CN" altLang="en-US" sz="2800" dirty="0">
                  <a:solidFill>
                    <a:schemeClr val="bg1"/>
                  </a:solidFill>
                  <a:latin typeface="思源黑体 CN Medium" pitchFamily="34" charset="-122"/>
                  <a:ea typeface="思源黑体 CN Medium" pitchFamily="34" charset="-122"/>
                </a:rPr>
                <a:t> 组员</a:t>
              </a:r>
              <a:endParaRPr lang="zh-CN" altLang="en-US" sz="2800" dirty="0">
                <a:solidFill>
                  <a:schemeClr val="bg1"/>
                </a:solidFill>
                <a:latin typeface="思源黑体 CN Medium" pitchFamily="34" charset="-122"/>
                <a:ea typeface="思源黑体 CN Medium" pitchFamily="34" charset="-122"/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9178290" y="1405890"/>
            <a:ext cx="2348865" cy="853440"/>
            <a:chOff x="3477359" y="8032286"/>
            <a:chExt cx="2534423" cy="584775"/>
          </a:xfrm>
        </p:grpSpPr>
        <p:sp>
          <p:nvSpPr>
            <p:cNvPr id="34" name="流程图: 可选过程 33"/>
            <p:cNvSpPr/>
            <p:nvPr/>
          </p:nvSpPr>
          <p:spPr>
            <a:xfrm>
              <a:off x="3477359" y="8032286"/>
              <a:ext cx="2534423" cy="584775"/>
            </a:xfrm>
            <a:prstGeom prst="flowChartAlternateProcess">
              <a:avLst/>
            </a:prstGeom>
            <a:gradFill>
              <a:gsLst>
                <a:gs pos="5000">
                  <a:srgbClr val="E00E0E"/>
                </a:gs>
                <a:gs pos="100000">
                  <a:srgbClr val="B70808"/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TextBox 46"/>
            <p:cNvSpPr txBox="1"/>
            <p:nvPr/>
          </p:nvSpPr>
          <p:spPr>
            <a:xfrm>
              <a:off x="3604298" y="8145849"/>
              <a:ext cx="2281922" cy="3576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/>
              <a:r>
                <a:rPr lang="zh-CN" altLang="en-US" sz="2400" dirty="0">
                  <a:solidFill>
                    <a:schemeClr val="bg1"/>
                  </a:solidFill>
                  <a:latin typeface="思源黑体 CN Medium" pitchFamily="34" charset="-122"/>
                  <a:ea typeface="思源黑体 CN Medium" pitchFamily="34" charset="-122"/>
                </a:rPr>
                <a:t>董卓</a:t>
              </a:r>
              <a:r>
                <a:rPr lang="zh-CN" altLang="en-US" sz="2400" dirty="0">
                  <a:solidFill>
                    <a:schemeClr val="bg1"/>
                  </a:solidFill>
                  <a:latin typeface="思源黑体 CN Medium" pitchFamily="34" charset="-122"/>
                  <a:ea typeface="思源黑体 CN Medium" pitchFamily="34" charset="-122"/>
                </a:rPr>
                <a:t>超</a:t>
              </a:r>
              <a:r>
                <a:rPr lang="zh-CN" altLang="en-US" sz="2800" dirty="0">
                  <a:solidFill>
                    <a:schemeClr val="bg1"/>
                  </a:solidFill>
                  <a:latin typeface="思源黑体 CN Medium" pitchFamily="34" charset="-122"/>
                  <a:ea typeface="思源黑体 CN Medium" pitchFamily="34" charset="-122"/>
                </a:rPr>
                <a:t> 组员</a:t>
              </a:r>
              <a:endParaRPr lang="zh-CN" altLang="en-US" sz="2800" dirty="0">
                <a:solidFill>
                  <a:schemeClr val="bg1"/>
                </a:solidFill>
                <a:latin typeface="思源黑体 CN Medium" pitchFamily="34" charset="-122"/>
                <a:ea typeface="思源黑体 CN Medium" pitchFamily="34" charset="-122"/>
              </a:endParaRPr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9178290" y="334645"/>
            <a:ext cx="2348865" cy="853440"/>
            <a:chOff x="3477359" y="8032286"/>
            <a:chExt cx="2534423" cy="584775"/>
          </a:xfrm>
        </p:grpSpPr>
        <p:sp>
          <p:nvSpPr>
            <p:cNvPr id="48" name="流程图: 可选过程 47"/>
            <p:cNvSpPr/>
            <p:nvPr/>
          </p:nvSpPr>
          <p:spPr>
            <a:xfrm>
              <a:off x="3477359" y="8032286"/>
              <a:ext cx="2534423" cy="584775"/>
            </a:xfrm>
            <a:prstGeom prst="flowChartAlternateProcess">
              <a:avLst/>
            </a:prstGeom>
            <a:gradFill>
              <a:gsLst>
                <a:gs pos="5000">
                  <a:srgbClr val="E00E0E"/>
                </a:gs>
                <a:gs pos="100000">
                  <a:srgbClr val="B70808"/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TextBox 46"/>
            <p:cNvSpPr txBox="1"/>
            <p:nvPr/>
          </p:nvSpPr>
          <p:spPr>
            <a:xfrm>
              <a:off x="3604298" y="8145849"/>
              <a:ext cx="2281922" cy="3576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/>
              <a:r>
                <a:rPr lang="zh-CN" altLang="en-US" sz="2400" dirty="0">
                  <a:solidFill>
                    <a:schemeClr val="bg1"/>
                  </a:solidFill>
                  <a:latin typeface="思源黑体 CN Medium" pitchFamily="34" charset="-122"/>
                  <a:ea typeface="思源黑体 CN Medium" pitchFamily="34" charset="-122"/>
                </a:rPr>
                <a:t>林永盛</a:t>
              </a:r>
              <a:r>
                <a:rPr lang="zh-CN" altLang="en-US" sz="2800" dirty="0">
                  <a:solidFill>
                    <a:schemeClr val="bg1"/>
                  </a:solidFill>
                  <a:latin typeface="思源黑体 CN Medium" pitchFamily="34" charset="-122"/>
                  <a:ea typeface="思源黑体 CN Medium" pitchFamily="34" charset="-122"/>
                </a:rPr>
                <a:t> 组员</a:t>
              </a:r>
              <a:endParaRPr lang="zh-CN" altLang="en-US" sz="2800" dirty="0">
                <a:solidFill>
                  <a:schemeClr val="bg1"/>
                </a:solidFill>
                <a:latin typeface="思源黑体 CN Medium" pitchFamily="34" charset="-122"/>
                <a:ea typeface="思源黑体 CN Medium" pitchFamily="34" charset="-122"/>
              </a:endParaRPr>
            </a:p>
          </p:txBody>
        </p:sp>
      </p:grpSp>
      <p:grpSp>
        <p:nvGrpSpPr>
          <p:cNvPr id="57" name="组合 56"/>
          <p:cNvGrpSpPr/>
          <p:nvPr/>
        </p:nvGrpSpPr>
        <p:grpSpPr>
          <a:xfrm>
            <a:off x="5989955" y="789940"/>
            <a:ext cx="2795270" cy="6267450"/>
            <a:chOff x="9433" y="1244"/>
            <a:chExt cx="4402" cy="9870"/>
          </a:xfrm>
        </p:grpSpPr>
        <p:cxnSp>
          <p:nvCxnSpPr>
            <p:cNvPr id="50" name="直接连接符 49"/>
            <p:cNvCxnSpPr/>
            <p:nvPr/>
          </p:nvCxnSpPr>
          <p:spPr>
            <a:xfrm flipV="1">
              <a:off x="9433" y="6057"/>
              <a:ext cx="3160" cy="23"/>
            </a:xfrm>
            <a:prstGeom prst="line">
              <a:avLst/>
            </a:prstGeom>
            <a:ln w="38100">
              <a:solidFill>
                <a:srgbClr val="FF0000"/>
              </a:solidFill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/>
            <p:cNvCxnSpPr/>
            <p:nvPr/>
          </p:nvCxnSpPr>
          <p:spPr>
            <a:xfrm flipV="1">
              <a:off x="12587" y="1244"/>
              <a:ext cx="30" cy="9870"/>
            </a:xfrm>
            <a:prstGeom prst="line">
              <a:avLst/>
            </a:prstGeom>
            <a:ln w="38100">
              <a:solidFill>
                <a:srgbClr val="FF0000"/>
              </a:solidFill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/>
            <p:cNvCxnSpPr/>
            <p:nvPr/>
          </p:nvCxnSpPr>
          <p:spPr>
            <a:xfrm flipV="1">
              <a:off x="12617" y="1248"/>
              <a:ext cx="1218" cy="20"/>
            </a:xfrm>
            <a:prstGeom prst="line">
              <a:avLst/>
            </a:prstGeom>
            <a:ln w="38100">
              <a:solidFill>
                <a:srgbClr val="FF0000"/>
              </a:solidFill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55"/>
            <p:cNvCxnSpPr/>
            <p:nvPr/>
          </p:nvCxnSpPr>
          <p:spPr>
            <a:xfrm flipV="1">
              <a:off x="12587" y="11094"/>
              <a:ext cx="1218" cy="20"/>
            </a:xfrm>
            <a:prstGeom prst="line">
              <a:avLst/>
            </a:prstGeom>
            <a:ln w="38100">
              <a:solidFill>
                <a:srgbClr val="FF0000"/>
              </a:solidFill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14:prism dir="r" isInverted="1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000"/>
                            </p:stCondLst>
                            <p:childTnLst>
                              <p:par>
                                <p:cTn id="44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500"/>
                            </p:stCondLst>
                            <p:childTnLst>
                              <p:par>
                                <p:cTn id="50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000"/>
                            </p:stCondLst>
                            <p:childTnLst>
                              <p:par>
                                <p:cTn id="56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对角圆角矩形 52"/>
          <p:cNvSpPr/>
          <p:nvPr/>
        </p:nvSpPr>
        <p:spPr>
          <a:xfrm>
            <a:off x="-3246286" y="-2114595"/>
            <a:ext cx="3430341" cy="578495"/>
          </a:xfrm>
          <a:prstGeom prst="round2DiagRect">
            <a:avLst/>
          </a:prstGeom>
          <a:solidFill>
            <a:srgbClr val="CB0B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9634" tIns="24817" rIns="49634" bIns="24817" rtlCol="0" anchor="ctr"/>
          <a:lstStyle/>
          <a:p>
            <a:pPr algn="ctr"/>
            <a:endParaRPr lang="zh-CN" altLang="en-US"/>
          </a:p>
        </p:txBody>
      </p:sp>
      <p:sp>
        <p:nvSpPr>
          <p:cNvPr id="54" name="TextBox 53"/>
          <p:cNvSpPr txBox="1"/>
          <p:nvPr/>
        </p:nvSpPr>
        <p:spPr>
          <a:xfrm>
            <a:off x="-2239145" y="-2001448"/>
            <a:ext cx="2239145" cy="404062"/>
          </a:xfrm>
          <a:prstGeom prst="rect">
            <a:avLst/>
          </a:prstGeom>
          <a:noFill/>
        </p:spPr>
        <p:txBody>
          <a:bodyPr wrap="square" lIns="49634" tIns="24817" rIns="49634" bIns="24817" rtlCol="0">
            <a:spAutoFit/>
          </a:bodyPr>
          <a:lstStyle/>
          <a:p>
            <a:pPr lvl="0" algn="ctr"/>
            <a:r>
              <a:rPr lang="zh-CN" altLang="en-US" sz="2300" dirty="0">
                <a:solidFill>
                  <a:prstClr val="white"/>
                </a:solidFill>
                <a:latin typeface="思源黑体 CN Medium" pitchFamily="34" charset="-122"/>
                <a:ea typeface="思源黑体 CN Medium" pitchFamily="34" charset="-122"/>
              </a:rPr>
              <a:t>团队介绍</a:t>
            </a:r>
            <a:endParaRPr lang="zh-CN" altLang="en-US" sz="2300" dirty="0">
              <a:solidFill>
                <a:prstClr val="white"/>
              </a:solidFill>
              <a:latin typeface="思源黑体 CN Medium" pitchFamily="34" charset="-122"/>
              <a:ea typeface="思源黑体 CN Medium" pitchFamily="34" charset="-122"/>
            </a:endParaRPr>
          </a:p>
        </p:txBody>
      </p:sp>
      <p:pic>
        <p:nvPicPr>
          <p:cNvPr id="5124" name="Picture 4" descr="C:\Users\Administrator\Desktop\20141113115606_0236.jp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03771" y="3522621"/>
            <a:ext cx="3133071" cy="2123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/>
          <p:cNvSpPr txBox="1"/>
          <p:nvPr/>
        </p:nvSpPr>
        <p:spPr>
          <a:xfrm>
            <a:off x="7589704" y="1630149"/>
            <a:ext cx="1736986" cy="495300"/>
          </a:xfrm>
          <a:prstGeom prst="rect">
            <a:avLst/>
          </a:prstGeom>
          <a:noFill/>
        </p:spPr>
        <p:txBody>
          <a:bodyPr wrap="square" lIns="49634" tIns="24817" rIns="49634" bIns="24817" rtlCol="0">
            <a:spAutoFit/>
          </a:bodyPr>
          <a:lstStyle/>
          <a:p>
            <a:r>
              <a:rPr lang="zh-CN" altLang="en-US" sz="2900" b="1" dirty="0">
                <a:solidFill>
                  <a:srgbClr val="CB0B0B"/>
                </a:solidFill>
                <a:latin typeface="思源黑体 CN Bold" pitchFamily="34" charset="-122"/>
                <a:ea typeface="思源黑体 CN Bold" pitchFamily="34" charset="-122"/>
              </a:rPr>
              <a:t>团队</a:t>
            </a:r>
            <a:r>
              <a:rPr lang="zh-CN" altLang="en-US" sz="2900" b="1" dirty="0">
                <a:solidFill>
                  <a:srgbClr val="CB0B0B"/>
                </a:solidFill>
                <a:latin typeface="思源黑体 CN Bold" pitchFamily="34" charset="-122"/>
                <a:ea typeface="思源黑体 CN Bold" pitchFamily="34" charset="-122"/>
              </a:rPr>
              <a:t>理念</a:t>
            </a:r>
            <a:endParaRPr lang="zh-CN" altLang="en-US" sz="2900" b="1" dirty="0">
              <a:solidFill>
                <a:srgbClr val="CB0B0B"/>
              </a:solidFill>
              <a:latin typeface="思源黑体 CN Bold" pitchFamily="34" charset="-122"/>
              <a:ea typeface="思源黑体 CN Bold" pitchFamily="34" charset="-122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575610" y="1088742"/>
            <a:ext cx="4165414" cy="603250"/>
          </a:xfrm>
          <a:prstGeom prst="rect">
            <a:avLst/>
          </a:prstGeom>
          <a:noFill/>
        </p:spPr>
        <p:txBody>
          <a:bodyPr wrap="square" lIns="49634" tIns="24817" rIns="49634" bIns="24817" rtlCol="0">
            <a:spAutoFit/>
          </a:bodyPr>
          <a:lstStyle/>
          <a:p>
            <a:r>
              <a:rPr lang="en-US" altLang="zh-CN" sz="3600" b="1" dirty="0">
                <a:solidFill>
                  <a:srgbClr val="CB0B0B"/>
                </a:solidFill>
              </a:rPr>
              <a:t>PROFILE</a:t>
            </a:r>
            <a:endParaRPr lang="zh-CN" altLang="en-US" sz="3600" b="1" dirty="0">
              <a:solidFill>
                <a:srgbClr val="CB0B0B"/>
              </a:solidFill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7593389" y="2334742"/>
            <a:ext cx="454739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4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84" t="-156" r="13007" b="1"/>
          <a:stretch>
            <a:fillRect/>
          </a:stretch>
        </p:blipFill>
        <p:spPr bwMode="auto">
          <a:xfrm>
            <a:off x="5107" y="-41824"/>
            <a:ext cx="6572966" cy="7995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27"/>
          <p:cNvSpPr txBox="1"/>
          <p:nvPr/>
        </p:nvSpPr>
        <p:spPr>
          <a:xfrm>
            <a:off x="7485380" y="4336415"/>
            <a:ext cx="4763135" cy="1403350"/>
          </a:xfrm>
          <a:prstGeom prst="rect">
            <a:avLst/>
          </a:prstGeom>
          <a:noFill/>
        </p:spPr>
        <p:txBody>
          <a:bodyPr wrap="square" lIns="49634" tIns="24817" rIns="49634" bIns="24817" rtlCol="0">
            <a:spAutoFit/>
          </a:bodyPr>
          <a:p>
            <a:pPr algn="ctr"/>
            <a:r>
              <a:rPr lang="zh-CN" altLang="en-US" sz="4400" b="1" dirty="0">
                <a:solidFill>
                  <a:srgbClr val="CB0B0B"/>
                </a:solidFill>
                <a:latin typeface="思源黑体 CN Bold" pitchFamily="34" charset="-122"/>
                <a:ea typeface="思源黑体 CN Bold" pitchFamily="34" charset="-122"/>
              </a:rPr>
              <a:t>为顾客提供最好的外卖体验</a:t>
            </a:r>
            <a:endParaRPr lang="zh-CN" altLang="en-US" sz="4400" b="1" dirty="0">
              <a:solidFill>
                <a:srgbClr val="CB0B0B"/>
              </a:solidFill>
              <a:latin typeface="思源黑体 CN Bold" pitchFamily="34" charset="-122"/>
              <a:ea typeface="思源黑体 CN Bold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14:gallery dir="l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28" grpId="0"/>
      <p:bldP spid="30" grpId="0"/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11"/>
          <p:cNvSpPr/>
          <p:nvPr/>
        </p:nvSpPr>
        <p:spPr bwMode="auto">
          <a:xfrm>
            <a:off x="224883" y="0"/>
            <a:ext cx="6442899" cy="7922401"/>
          </a:xfrm>
          <a:custGeom>
            <a:avLst/>
            <a:gdLst>
              <a:gd name="T0" fmla="*/ 1998 w 4661"/>
              <a:gd name="T1" fmla="*/ 0 h 5613"/>
              <a:gd name="T2" fmla="*/ 4661 w 4661"/>
              <a:gd name="T3" fmla="*/ 0 h 5613"/>
              <a:gd name="T4" fmla="*/ 2660 w 4661"/>
              <a:gd name="T5" fmla="*/ 5613 h 5613"/>
              <a:gd name="T6" fmla="*/ 0 w 4661"/>
              <a:gd name="T7" fmla="*/ 5613 h 5613"/>
              <a:gd name="T8" fmla="*/ 1998 w 4661"/>
              <a:gd name="T9" fmla="*/ 0 h 56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661" h="5613">
                <a:moveTo>
                  <a:pt x="1998" y="0"/>
                </a:moveTo>
                <a:lnTo>
                  <a:pt x="4661" y="0"/>
                </a:lnTo>
                <a:lnTo>
                  <a:pt x="2660" y="5613"/>
                </a:lnTo>
                <a:lnTo>
                  <a:pt x="0" y="5613"/>
                </a:lnTo>
                <a:lnTo>
                  <a:pt x="1998" y="0"/>
                </a:lnTo>
                <a:close/>
              </a:path>
            </a:pathLst>
          </a:custGeom>
          <a:gradFill flip="none" rotWithShape="1">
            <a:gsLst>
              <a:gs pos="100000">
                <a:srgbClr val="B70808"/>
              </a:gs>
              <a:gs pos="0">
                <a:srgbClr val="E00E0E"/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49634" tIns="24817" rIns="49634" bIns="24817" numCol="1" anchor="t" anchorCtr="0" compatLnSpc="1"/>
          <a:lstStyle/>
          <a:p>
            <a:endParaRPr lang="zh-CN" altLang="en-US"/>
          </a:p>
        </p:txBody>
      </p:sp>
      <p:sp>
        <p:nvSpPr>
          <p:cNvPr id="30" name="Freeform 11"/>
          <p:cNvSpPr/>
          <p:nvPr/>
        </p:nvSpPr>
        <p:spPr bwMode="auto">
          <a:xfrm rot="549104">
            <a:off x="4287976" y="5212217"/>
            <a:ext cx="703265" cy="1430759"/>
          </a:xfrm>
          <a:custGeom>
            <a:avLst/>
            <a:gdLst>
              <a:gd name="T0" fmla="*/ 1998 w 4661"/>
              <a:gd name="T1" fmla="*/ 0 h 5613"/>
              <a:gd name="T2" fmla="*/ 4661 w 4661"/>
              <a:gd name="T3" fmla="*/ 0 h 5613"/>
              <a:gd name="T4" fmla="*/ 2660 w 4661"/>
              <a:gd name="T5" fmla="*/ 5613 h 5613"/>
              <a:gd name="T6" fmla="*/ 0 w 4661"/>
              <a:gd name="T7" fmla="*/ 5613 h 5613"/>
              <a:gd name="T8" fmla="*/ 1998 w 4661"/>
              <a:gd name="T9" fmla="*/ 0 h 56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661" h="5613">
                <a:moveTo>
                  <a:pt x="1998" y="0"/>
                </a:moveTo>
                <a:lnTo>
                  <a:pt x="4661" y="0"/>
                </a:lnTo>
                <a:lnTo>
                  <a:pt x="2660" y="5613"/>
                </a:lnTo>
                <a:lnTo>
                  <a:pt x="0" y="5613"/>
                </a:lnTo>
                <a:lnTo>
                  <a:pt x="1998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 vert="horz" wrap="square" lIns="49634" tIns="24817" rIns="49634" bIns="24817" numCol="1" anchor="t" anchorCtr="0" compatLnSpc="1"/>
          <a:lstStyle/>
          <a:p>
            <a:endParaRPr lang="zh-CN" altLang="en-US"/>
          </a:p>
        </p:txBody>
      </p:sp>
      <p:sp>
        <p:nvSpPr>
          <p:cNvPr id="45" name="TextBox 44"/>
          <p:cNvSpPr txBox="1"/>
          <p:nvPr/>
        </p:nvSpPr>
        <p:spPr>
          <a:xfrm>
            <a:off x="2638523" y="2387815"/>
            <a:ext cx="2745728" cy="650283"/>
          </a:xfrm>
          <a:prstGeom prst="rect">
            <a:avLst/>
          </a:prstGeom>
          <a:noFill/>
        </p:spPr>
        <p:txBody>
          <a:bodyPr wrap="square" lIns="49634" tIns="24817" rIns="49634" bIns="24817" rtlCol="0">
            <a:spAutoFit/>
          </a:bodyPr>
          <a:lstStyle/>
          <a:p>
            <a:r>
              <a:rPr lang="zh-CN" altLang="en-US" sz="3900" dirty="0">
                <a:solidFill>
                  <a:schemeClr val="bg1"/>
                </a:solidFill>
                <a:latin typeface="思源黑体 CN Bold" pitchFamily="34" charset="-122"/>
                <a:ea typeface="思源黑体 CN Bold" pitchFamily="34" charset="-122"/>
              </a:rPr>
              <a:t>项目介绍</a:t>
            </a:r>
            <a:endParaRPr lang="zh-CN" altLang="en-US" sz="3900" dirty="0">
              <a:solidFill>
                <a:schemeClr val="bg1"/>
              </a:solidFill>
              <a:latin typeface="思源黑体 CN Bold" pitchFamily="34" charset="-122"/>
              <a:ea typeface="思源黑体 CN Bold" pitchFamily="34" charset="-122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713503" y="1918577"/>
            <a:ext cx="2900452" cy="450228"/>
          </a:xfrm>
          <a:prstGeom prst="rect">
            <a:avLst/>
          </a:prstGeom>
          <a:noFill/>
        </p:spPr>
        <p:txBody>
          <a:bodyPr wrap="square" lIns="49634" tIns="24817" rIns="49634" bIns="24817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  <a:latin typeface="思源黑体 CN Regular" pitchFamily="34" charset="-122"/>
                <a:ea typeface="思源黑体 CN Regular" pitchFamily="34" charset="-122"/>
                <a:cs typeface="Microsoft Himalaya" panose="01010100010101010101" pitchFamily="2" charset="0"/>
              </a:rPr>
              <a:t>COMPANY TEAM</a:t>
            </a:r>
            <a:endParaRPr lang="zh-CN" altLang="en-US" dirty="0">
              <a:solidFill>
                <a:schemeClr val="bg1"/>
              </a:solidFill>
              <a:latin typeface="思源黑体 CN Regular" pitchFamily="34" charset="-122"/>
              <a:ea typeface="思源黑体 CN Regular" pitchFamily="34" charset="-122"/>
              <a:cs typeface="Microsoft Himalaya" panose="01010100010101010101" pitchFamily="2" charset="0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8285537" y="4158343"/>
            <a:ext cx="3037574" cy="496236"/>
            <a:chOff x="14609773" y="7181693"/>
            <a:chExt cx="5356112" cy="857027"/>
          </a:xfrm>
        </p:grpSpPr>
        <p:sp>
          <p:nvSpPr>
            <p:cNvPr id="6" name="圆角矩形 5"/>
            <p:cNvSpPr/>
            <p:nvPr/>
          </p:nvSpPr>
          <p:spPr>
            <a:xfrm>
              <a:off x="14609773" y="7181693"/>
              <a:ext cx="5356112" cy="857027"/>
            </a:xfrm>
            <a:prstGeom prst="roundRect">
              <a:avLst/>
            </a:prstGeom>
            <a:gradFill>
              <a:gsLst>
                <a:gs pos="0">
                  <a:srgbClr val="FF0000"/>
                </a:gs>
                <a:gs pos="100000">
                  <a:srgbClr val="C00000"/>
                </a:gs>
              </a:gsLst>
              <a:lin ang="5400000" scaled="0"/>
            </a:gradFill>
            <a:ln w="60325">
              <a:solidFill>
                <a:schemeClr val="bg1"/>
              </a:solidFill>
            </a:ln>
            <a:effectLst>
              <a:outerShdw blurRad="266700" dist="114300" dir="5340000" sx="101000" sy="101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15357373" y="7212131"/>
              <a:ext cx="4265292" cy="7950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dirty="0">
                  <a:solidFill>
                    <a:schemeClr val="bg1"/>
                  </a:solidFill>
                  <a:latin typeface="思源黑体 CN Bold" pitchFamily="34" charset="-122"/>
                  <a:ea typeface="思源黑体 CN Bold" pitchFamily="34" charset="-122"/>
                </a:rPr>
                <a:t>项目介绍</a:t>
              </a:r>
              <a:endParaRPr lang="zh-CN" altLang="en-US" sz="2400" dirty="0">
                <a:solidFill>
                  <a:schemeClr val="bg1"/>
                </a:solidFill>
                <a:latin typeface="思源黑体 CN Bold" pitchFamily="34" charset="-122"/>
                <a:ea typeface="思源黑体 CN Bold" pitchFamily="34" charset="-122"/>
              </a:endParaRPr>
            </a:p>
          </p:txBody>
        </p:sp>
      </p:grpSp>
      <p:pic>
        <p:nvPicPr>
          <p:cNvPr id="52" name="图片 5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4479" y="924804"/>
            <a:ext cx="4293541" cy="2926024"/>
          </a:xfrm>
          <a:prstGeom prst="rect">
            <a:avLst/>
          </a:prstGeom>
        </p:spPr>
      </p:pic>
      <p:sp>
        <p:nvSpPr>
          <p:cNvPr id="70" name="TextBox 69"/>
          <p:cNvSpPr txBox="1"/>
          <p:nvPr/>
        </p:nvSpPr>
        <p:spPr>
          <a:xfrm>
            <a:off x="1327490" y="3668954"/>
            <a:ext cx="2815596" cy="3497216"/>
          </a:xfrm>
          <a:prstGeom prst="rect">
            <a:avLst/>
          </a:prstGeom>
          <a:noFill/>
        </p:spPr>
        <p:txBody>
          <a:bodyPr wrap="none" lIns="49634" tIns="24817" rIns="49634" bIns="24817" rtlCol="0">
            <a:spAutoFit/>
          </a:bodyPr>
          <a:lstStyle/>
          <a:p>
            <a:r>
              <a:rPr lang="en-US" altLang="zh-CN" sz="22400" spc="-163" dirty="0">
                <a:solidFill>
                  <a:schemeClr val="bg1"/>
                </a:solidFill>
                <a:latin typeface="DIN Mittelschrift Std" pitchFamily="50" charset="0"/>
                <a:cs typeface="Raavi" panose="020B0502040204020203" pitchFamily="34" charset="0"/>
              </a:rPr>
              <a:t>02</a:t>
            </a:r>
            <a:endParaRPr lang="zh-CN" altLang="en-US" sz="22400" spc="-163" dirty="0">
              <a:solidFill>
                <a:schemeClr val="bg1"/>
              </a:solidFill>
              <a:latin typeface="DIN Mittelschrift Std" pitchFamily="50" charset="0"/>
              <a:cs typeface="Raavi" panose="020B0502040204020203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14:gallery dir="l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30" grpId="0" animBg="1"/>
      <p:bldP spid="45" grpId="0"/>
      <p:bldP spid="46" grpId="0"/>
      <p:bldP spid="7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圆角矩形 81"/>
          <p:cNvSpPr/>
          <p:nvPr/>
        </p:nvSpPr>
        <p:spPr>
          <a:xfrm>
            <a:off x="6358255" y="2202180"/>
            <a:ext cx="5839460" cy="3561080"/>
          </a:xfrm>
          <a:prstGeom prst="roundRect">
            <a:avLst/>
          </a:prstGeom>
          <a:solidFill>
            <a:schemeClr val="bg1"/>
          </a:solidFill>
          <a:ln w="47625">
            <a:solidFill>
              <a:srgbClr val="D60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9634" tIns="24817" rIns="49634" bIns="24817" rtlCol="0" anchor="ctr"/>
          <a:lstStyle/>
          <a:p>
            <a:pPr algn="ctr"/>
            <a:endParaRPr lang="zh-CN" altLang="en-US"/>
          </a:p>
        </p:txBody>
      </p:sp>
      <p:sp>
        <p:nvSpPr>
          <p:cNvPr id="81" name="TextBox 80"/>
          <p:cNvSpPr txBox="1"/>
          <p:nvPr/>
        </p:nvSpPr>
        <p:spPr>
          <a:xfrm>
            <a:off x="7232650" y="2389505"/>
            <a:ext cx="4091305" cy="3373120"/>
          </a:xfrm>
          <a:prstGeom prst="rect">
            <a:avLst/>
          </a:prstGeom>
          <a:noFill/>
        </p:spPr>
        <p:txBody>
          <a:bodyPr wrap="square" lIns="49634" tIns="24817" rIns="49634" bIns="24817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年是互联网外卖达到成熟增长的一年，且经过几年积累，互联网外卖行业形成了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饿了么、美团两强伫立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的局面。但品牌直供的外卖市场还有待拓展。</a:t>
            </a:r>
            <a:endParaRPr lang="zh-CN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2899410" y="2773045"/>
            <a:ext cx="2320290" cy="2374900"/>
            <a:chOff x="3680391" y="6233991"/>
            <a:chExt cx="2631634" cy="2631634"/>
          </a:xfrm>
        </p:grpSpPr>
        <p:sp>
          <p:nvSpPr>
            <p:cNvPr id="64" name="椭圆 63"/>
            <p:cNvSpPr/>
            <p:nvPr/>
          </p:nvSpPr>
          <p:spPr>
            <a:xfrm>
              <a:off x="3680391" y="6233991"/>
              <a:ext cx="2631634" cy="2631634"/>
            </a:xfrm>
            <a:prstGeom prst="ellipse">
              <a:avLst/>
            </a:prstGeom>
            <a:solidFill>
              <a:srgbClr val="D60C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4228750" y="6932306"/>
              <a:ext cx="1535528" cy="1328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600" dirty="0" smtClean="0">
                  <a:solidFill>
                    <a:schemeClr val="bg1"/>
                  </a:solidFill>
                  <a:latin typeface="思源黑体 CN Medium" pitchFamily="34" charset="-122"/>
                  <a:ea typeface="思源黑体 CN Medium" pitchFamily="34" charset="-122"/>
                </a:rPr>
                <a:t>项目</a:t>
              </a:r>
              <a:endParaRPr lang="zh-CN" altLang="en-US" sz="3600" dirty="0" smtClean="0">
                <a:solidFill>
                  <a:schemeClr val="bg1"/>
                </a:solidFill>
                <a:latin typeface="思源黑体 CN Medium" pitchFamily="34" charset="-122"/>
                <a:ea typeface="思源黑体 CN Medium" pitchFamily="34" charset="-122"/>
              </a:endParaRPr>
            </a:p>
            <a:p>
              <a:pPr algn="ctr"/>
              <a:r>
                <a:rPr lang="zh-CN" altLang="en-US" sz="3600" dirty="0" smtClean="0">
                  <a:solidFill>
                    <a:schemeClr val="bg1"/>
                  </a:solidFill>
                  <a:latin typeface="思源黑体 CN Medium" pitchFamily="34" charset="-122"/>
                  <a:ea typeface="思源黑体 CN Medium" pitchFamily="34" charset="-122"/>
                </a:rPr>
                <a:t>背景</a:t>
              </a:r>
              <a:endParaRPr lang="zh-CN" altLang="en-US" sz="3600" dirty="0" smtClean="0">
                <a:solidFill>
                  <a:schemeClr val="bg1"/>
                </a:solidFill>
                <a:latin typeface="思源黑体 CN Medium" pitchFamily="34" charset="-122"/>
                <a:ea typeface="思源黑体 CN Medium" pitchFamily="34" charset="-122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-346843" y="334599"/>
            <a:ext cx="3430341" cy="578494"/>
            <a:chOff x="-611583" y="577868"/>
            <a:chExt cx="6048672" cy="999091"/>
          </a:xfrm>
        </p:grpSpPr>
        <p:sp>
          <p:nvSpPr>
            <p:cNvPr id="94" name="对角圆角矩形 93"/>
            <p:cNvSpPr/>
            <p:nvPr/>
          </p:nvSpPr>
          <p:spPr>
            <a:xfrm>
              <a:off x="-611583" y="577868"/>
              <a:ext cx="6048672" cy="999091"/>
            </a:xfrm>
            <a:prstGeom prst="round2DiagRect">
              <a:avLst/>
            </a:prstGeom>
            <a:solidFill>
              <a:srgbClr val="CB0B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1164295" y="773281"/>
              <a:ext cx="3948253" cy="7707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/>
              <a:r>
                <a:rPr lang="zh-CN" altLang="en-US" sz="2300" dirty="0">
                  <a:solidFill>
                    <a:prstClr val="white"/>
                  </a:solidFill>
                  <a:latin typeface="思源黑体 CN Medium" pitchFamily="34" charset="-122"/>
                  <a:ea typeface="思源黑体 CN Medium" pitchFamily="34" charset="-122"/>
                </a:rPr>
                <a:t>项目背景</a:t>
              </a:r>
              <a:endParaRPr lang="zh-CN" altLang="en-US" sz="2300" dirty="0">
                <a:solidFill>
                  <a:prstClr val="white"/>
                </a:solidFill>
                <a:latin typeface="思源黑体 CN Medium" pitchFamily="34" charset="-122"/>
                <a:ea typeface="思源黑体 CN Medium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14:prism/>
      </p:transition>
    </mc:Choice>
    <mc:Fallback>
      <p:transition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nodeType="withEffect" p14:presetBounceEnd="6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4000">
                                          <p:cBhvr additive="base">
                                            <p:cTn id="11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4000">
                                          <p:cBhvr additive="base">
                                            <p:cTn id="12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4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500"/>
                                            <p:tgtEl>
                                              <p:spTgt spid="8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8" presetID="14" presetClass="entr" presetSubtype="1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20" dur="500"/>
                                            <p:tgtEl>
                                              <p:spTgt spid="8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2" grpId="0" bldLvl="0" animBg="1"/>
          <p:bldP spid="81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4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500"/>
                                            <p:tgtEl>
                                              <p:spTgt spid="8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8" presetID="14" presetClass="entr" presetSubtype="1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20" dur="500"/>
                                            <p:tgtEl>
                                              <p:spTgt spid="8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2" grpId="0" bldLvl="0" animBg="1"/>
          <p:bldP spid="81" grpId="0"/>
        </p:bldLst>
      </p:timing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346843" y="334599"/>
            <a:ext cx="3430341" cy="578494"/>
            <a:chOff x="-611583" y="577868"/>
            <a:chExt cx="6048672" cy="999091"/>
          </a:xfrm>
        </p:grpSpPr>
        <p:sp>
          <p:nvSpPr>
            <p:cNvPr id="11" name="对角圆角矩形 10"/>
            <p:cNvSpPr/>
            <p:nvPr/>
          </p:nvSpPr>
          <p:spPr>
            <a:xfrm>
              <a:off x="-611583" y="577868"/>
              <a:ext cx="6048672" cy="999091"/>
            </a:xfrm>
            <a:prstGeom prst="round2DiagRect">
              <a:avLst/>
            </a:prstGeom>
            <a:solidFill>
              <a:srgbClr val="CB0B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164295" y="773281"/>
              <a:ext cx="3948253" cy="7687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/>
              <a:r>
                <a:rPr lang="zh-CN" altLang="en-US" sz="2300" dirty="0">
                  <a:solidFill>
                    <a:prstClr val="white"/>
                  </a:solidFill>
                  <a:latin typeface="思源黑体 CN Medium" pitchFamily="34" charset="-122"/>
                  <a:ea typeface="思源黑体 CN Medium" pitchFamily="34" charset="-122"/>
                </a:rPr>
                <a:t>项目介绍</a:t>
              </a:r>
              <a:endParaRPr lang="zh-CN" altLang="en-US" sz="2300" dirty="0">
                <a:solidFill>
                  <a:prstClr val="white"/>
                </a:solidFill>
                <a:latin typeface="思源黑体 CN Medium" pitchFamily="34" charset="-122"/>
                <a:ea typeface="思源黑体 CN Medium" pitchFamily="34" charset="-122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6609080" y="463550"/>
            <a:ext cx="3010174" cy="697230"/>
            <a:chOff x="4081294" y="3961259"/>
            <a:chExt cx="2230265" cy="557566"/>
          </a:xfrm>
        </p:grpSpPr>
        <p:sp>
          <p:nvSpPr>
            <p:cNvPr id="20" name="Rounded Rectangle 43"/>
            <p:cNvSpPr/>
            <p:nvPr/>
          </p:nvSpPr>
          <p:spPr>
            <a:xfrm>
              <a:off x="4081294" y="3961259"/>
              <a:ext cx="2230265" cy="557566"/>
            </a:xfrm>
            <a:prstGeom prst="roundRect">
              <a:avLst>
                <a:gd name="adj" fmla="val 46832"/>
              </a:avLst>
            </a:prstGeom>
            <a:gradFill>
              <a:gsLst>
                <a:gs pos="5000">
                  <a:srgbClr val="E00E0E"/>
                </a:gs>
                <a:gs pos="100000">
                  <a:srgbClr val="B70808"/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193477" y="4055956"/>
              <a:ext cx="2005435" cy="3681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dirty="0">
                  <a:solidFill>
                    <a:schemeClr val="bg1"/>
                  </a:solidFill>
                  <a:latin typeface="思源黑体 CN Medium" pitchFamily="34" charset="-122"/>
                  <a:ea typeface="思源黑体 CN Medium" pitchFamily="34" charset="-122"/>
                </a:rPr>
                <a:t>首页</a:t>
              </a:r>
              <a:endParaRPr lang="zh-CN" altLang="en-US" sz="2400" dirty="0">
                <a:solidFill>
                  <a:schemeClr val="bg1"/>
                </a:solidFill>
                <a:latin typeface="思源黑体 CN Medium" pitchFamily="34" charset="-122"/>
                <a:ea typeface="思源黑体 CN Medium" pitchFamily="34" charset="-122"/>
              </a:endParaRPr>
            </a:p>
          </p:txBody>
        </p:sp>
      </p:grpSp>
      <p:pic>
        <p:nvPicPr>
          <p:cNvPr id="7" name="图片 6" descr="首页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0400" y="1415415"/>
            <a:ext cx="12018010" cy="65189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14:prism isInverted="1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346843" y="334599"/>
            <a:ext cx="3430341" cy="578494"/>
            <a:chOff x="-611583" y="577868"/>
            <a:chExt cx="6048672" cy="999091"/>
          </a:xfrm>
        </p:grpSpPr>
        <p:sp>
          <p:nvSpPr>
            <p:cNvPr id="11" name="对角圆角矩形 10"/>
            <p:cNvSpPr/>
            <p:nvPr/>
          </p:nvSpPr>
          <p:spPr>
            <a:xfrm>
              <a:off x="-611583" y="577868"/>
              <a:ext cx="6048672" cy="999091"/>
            </a:xfrm>
            <a:prstGeom prst="round2DiagRect">
              <a:avLst/>
            </a:prstGeom>
            <a:solidFill>
              <a:srgbClr val="CB0B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164295" y="773281"/>
              <a:ext cx="3948253" cy="7687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/>
              <a:r>
                <a:rPr lang="zh-CN" altLang="en-US" sz="2300" dirty="0">
                  <a:solidFill>
                    <a:prstClr val="white"/>
                  </a:solidFill>
                  <a:latin typeface="思源黑体 CN Medium" pitchFamily="34" charset="-122"/>
                  <a:ea typeface="思源黑体 CN Medium" pitchFamily="34" charset="-122"/>
                </a:rPr>
                <a:t>项目介绍</a:t>
              </a:r>
              <a:endParaRPr lang="zh-CN" altLang="en-US" sz="2300" dirty="0">
                <a:solidFill>
                  <a:prstClr val="white"/>
                </a:solidFill>
                <a:latin typeface="思源黑体 CN Medium" pitchFamily="34" charset="-122"/>
                <a:ea typeface="思源黑体 CN Medium" pitchFamily="34" charset="-122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6609080" y="463550"/>
            <a:ext cx="3010174" cy="697230"/>
            <a:chOff x="4081294" y="3961259"/>
            <a:chExt cx="2230265" cy="557566"/>
          </a:xfrm>
        </p:grpSpPr>
        <p:sp>
          <p:nvSpPr>
            <p:cNvPr id="20" name="Rounded Rectangle 43"/>
            <p:cNvSpPr/>
            <p:nvPr/>
          </p:nvSpPr>
          <p:spPr>
            <a:xfrm>
              <a:off x="4081294" y="3961259"/>
              <a:ext cx="2230265" cy="557566"/>
            </a:xfrm>
            <a:prstGeom prst="roundRect">
              <a:avLst>
                <a:gd name="adj" fmla="val 46832"/>
              </a:avLst>
            </a:prstGeom>
            <a:gradFill>
              <a:gsLst>
                <a:gs pos="5000">
                  <a:srgbClr val="E00E0E"/>
                </a:gs>
                <a:gs pos="100000">
                  <a:srgbClr val="B70808"/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193477" y="4055956"/>
              <a:ext cx="2005435" cy="3681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dirty="0">
                  <a:solidFill>
                    <a:schemeClr val="bg1"/>
                  </a:solidFill>
                  <a:latin typeface="思源黑体 CN Medium" pitchFamily="34" charset="-122"/>
                  <a:ea typeface="思源黑体 CN Medium" pitchFamily="34" charset="-122"/>
                </a:rPr>
                <a:t>注册</a:t>
              </a:r>
              <a:endParaRPr lang="zh-CN" altLang="en-US" sz="2400" dirty="0">
                <a:solidFill>
                  <a:schemeClr val="bg1"/>
                </a:solidFill>
                <a:latin typeface="思源黑体 CN Medium" pitchFamily="34" charset="-122"/>
                <a:ea typeface="思源黑体 CN Medium" pitchFamily="34" charset="-122"/>
              </a:endParaRPr>
            </a:p>
          </p:txBody>
        </p:sp>
      </p:grpSp>
      <p:pic>
        <p:nvPicPr>
          <p:cNvPr id="4" name="图片 3" descr="注册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7065" y="1160780"/>
            <a:ext cx="12386310" cy="66732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14:prism isInverted="1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346843" y="334599"/>
            <a:ext cx="3430341" cy="578494"/>
            <a:chOff x="-611583" y="577868"/>
            <a:chExt cx="6048672" cy="999091"/>
          </a:xfrm>
        </p:grpSpPr>
        <p:sp>
          <p:nvSpPr>
            <p:cNvPr id="11" name="对角圆角矩形 10"/>
            <p:cNvSpPr/>
            <p:nvPr/>
          </p:nvSpPr>
          <p:spPr>
            <a:xfrm>
              <a:off x="-611583" y="577868"/>
              <a:ext cx="6048672" cy="999091"/>
            </a:xfrm>
            <a:prstGeom prst="round2DiagRect">
              <a:avLst/>
            </a:prstGeom>
            <a:solidFill>
              <a:srgbClr val="CB0B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164295" y="773281"/>
              <a:ext cx="3948253" cy="7687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/>
              <a:r>
                <a:rPr lang="zh-CN" altLang="en-US" sz="2300" dirty="0">
                  <a:solidFill>
                    <a:prstClr val="white"/>
                  </a:solidFill>
                  <a:latin typeface="思源黑体 CN Medium" pitchFamily="34" charset="-122"/>
                  <a:ea typeface="思源黑体 CN Medium" pitchFamily="34" charset="-122"/>
                </a:rPr>
                <a:t>项目介绍</a:t>
              </a:r>
              <a:endParaRPr lang="zh-CN" altLang="en-US" sz="2300" dirty="0">
                <a:solidFill>
                  <a:prstClr val="white"/>
                </a:solidFill>
                <a:latin typeface="思源黑体 CN Medium" pitchFamily="34" charset="-122"/>
                <a:ea typeface="思源黑体 CN Medium" pitchFamily="34" charset="-122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6609080" y="463550"/>
            <a:ext cx="3010174" cy="697230"/>
            <a:chOff x="4081294" y="3961259"/>
            <a:chExt cx="2230265" cy="557566"/>
          </a:xfrm>
        </p:grpSpPr>
        <p:sp>
          <p:nvSpPr>
            <p:cNvPr id="20" name="Rounded Rectangle 43"/>
            <p:cNvSpPr/>
            <p:nvPr/>
          </p:nvSpPr>
          <p:spPr>
            <a:xfrm>
              <a:off x="4081294" y="3961259"/>
              <a:ext cx="2230265" cy="557566"/>
            </a:xfrm>
            <a:prstGeom prst="roundRect">
              <a:avLst>
                <a:gd name="adj" fmla="val 46832"/>
              </a:avLst>
            </a:prstGeom>
            <a:gradFill>
              <a:gsLst>
                <a:gs pos="5000">
                  <a:srgbClr val="E00E0E"/>
                </a:gs>
                <a:gs pos="100000">
                  <a:srgbClr val="B70808"/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193477" y="4055956"/>
              <a:ext cx="2005435" cy="3681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dirty="0">
                  <a:solidFill>
                    <a:schemeClr val="bg1"/>
                  </a:solidFill>
                  <a:latin typeface="思源黑体 CN Medium" pitchFamily="34" charset="-122"/>
                  <a:ea typeface="思源黑体 CN Medium" pitchFamily="34" charset="-122"/>
                </a:rPr>
                <a:t>登录</a:t>
              </a:r>
              <a:endParaRPr lang="zh-CN" altLang="en-US" sz="2400" dirty="0">
                <a:solidFill>
                  <a:schemeClr val="bg1"/>
                </a:solidFill>
                <a:latin typeface="思源黑体 CN Medium" pitchFamily="34" charset="-122"/>
                <a:ea typeface="思源黑体 CN Medium" pitchFamily="34" charset="-122"/>
              </a:endParaRPr>
            </a:p>
          </p:txBody>
        </p:sp>
      </p:grpSp>
      <p:pic>
        <p:nvPicPr>
          <p:cNvPr id="4" name="图片 3" descr="登陆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57885" y="1160780"/>
            <a:ext cx="12369800" cy="66643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14:prism isInverted="1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322</Words>
  <Application>WPS 演示</Application>
  <PresentationFormat>自定义</PresentationFormat>
  <Paragraphs>108</Paragraphs>
  <Slides>19</Slides>
  <Notes>38</Notes>
  <HiddenSlides>0</HiddenSlides>
  <MMClips>1</MMClips>
  <ScaleCrop>false</ScaleCrop>
  <HeadingPairs>
    <vt:vector size="6" baseType="variant">
      <vt:variant>
        <vt:lpstr>已用的字体</vt:lpstr>
      </vt:variant>
      <vt:variant>
        <vt:i4>34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54" baseType="lpstr">
      <vt:lpstr>Arial</vt:lpstr>
      <vt:lpstr>宋体</vt:lpstr>
      <vt:lpstr>Wingdings</vt:lpstr>
      <vt:lpstr>Gill Sans</vt:lpstr>
      <vt:lpstr>思源黑体 CN Bold</vt:lpstr>
      <vt:lpstr>DIN Mittelschrift Std</vt:lpstr>
      <vt:lpstr>方正兰亭细黑_GBK</vt:lpstr>
      <vt:lpstr>思源黑体 CN Regular</vt:lpstr>
      <vt:lpstr>DFGothic-EB</vt:lpstr>
      <vt:lpstr>Microsoft Himalaya</vt:lpstr>
      <vt:lpstr>思源黑体 CN Medium</vt:lpstr>
      <vt:lpstr>Raavi</vt:lpstr>
      <vt:lpstr>微软雅黑</vt:lpstr>
      <vt:lpstr>思源黑体 CN Light</vt:lpstr>
      <vt:lpstr>Lato</vt:lpstr>
      <vt:lpstr>方正正黑简体</vt:lpstr>
      <vt:lpstr>黑体</vt:lpstr>
      <vt:lpstr>Segoe Print</vt:lpstr>
      <vt:lpstr>Calibri</vt:lpstr>
      <vt:lpstr>Arial Unicode MS</vt:lpstr>
      <vt:lpstr>Roboto Bold</vt:lpstr>
      <vt:lpstr>BebasNeueBold</vt:lpstr>
      <vt:lpstr>方正兰亭纤黑_GBK</vt:lpstr>
      <vt:lpstr>方正黑体_GBK</vt:lpstr>
      <vt:lpstr>华文黑体</vt:lpstr>
      <vt:lpstr>Roboto Light</vt:lpstr>
      <vt:lpstr>Roboto Regular</vt:lpstr>
      <vt:lpstr>Open Sans</vt:lpstr>
      <vt:lpstr>Roboto</vt:lpstr>
      <vt:lpstr>Roboto Lt</vt:lpstr>
      <vt:lpstr>Franklin Gothic Medium</vt:lpstr>
      <vt:lpstr>方正正中黑简体</vt:lpstr>
      <vt:lpstr>Impact</vt:lpstr>
      <vt:lpstr>MS UI Gothic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微软公司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红色大气创业融资</dc:title>
  <dc:creator>微软用户</dc:creator>
  <cp:lastModifiedBy>指尖的年轮</cp:lastModifiedBy>
  <cp:revision>21</cp:revision>
  <dcterms:created xsi:type="dcterms:W3CDTF">2015-10-23T06:19:00Z</dcterms:created>
  <dcterms:modified xsi:type="dcterms:W3CDTF">2017-12-16T17:44:11Z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2052-10.1.0.6929</vt:lpwstr>
  </property>
</Properties>
</file>